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78" r:id="rId2"/>
    <p:sldId id="279" r:id="rId3"/>
    <p:sldId id="287" r:id="rId4"/>
    <p:sldId id="288" r:id="rId5"/>
    <p:sldId id="290" r:id="rId6"/>
    <p:sldId id="291" r:id="rId7"/>
    <p:sldId id="292" r:id="rId8"/>
    <p:sldId id="294" r:id="rId9"/>
    <p:sldId id="293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CC99"/>
    <a:srgbClr val="00CC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53" d="100"/>
          <a:sy n="53" d="100"/>
        </p:scale>
        <p:origin x="-164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8B1B8-DFAF-49D0-AEE0-578D78DF0746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130C5B-0EB2-4319-9B35-B5C2567608E5}">
      <dgm:prSet phldrT="[Text]" custT="1"/>
      <dgm:spPr/>
      <dgm:t>
        <a:bodyPr/>
        <a:lstStyle/>
        <a:p>
          <a:pPr algn="l"/>
          <a:r>
            <a:rPr lang="sr-Cyrl-RS" sz="1400" b="1" i="0" u="sng" dirty="0" smtClean="0">
              <a:latin typeface="Times New Roman" pitchFamily="18" charset="0"/>
              <a:cs typeface="Times New Roman" pitchFamily="18" charset="0"/>
            </a:rPr>
            <a:t>ТЕМА ПРОЈЕКТА</a:t>
          </a:r>
        </a:p>
        <a:p>
          <a:pPr algn="ctr"/>
          <a:r>
            <a: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ГРЧКА  НАЦИОНАЛНА  КУХИЊА</a:t>
          </a:r>
          <a:endParaRPr lang="en-US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C4CC18-5152-43C8-B816-FDD25D8ABEAA}" type="parTrans" cxnId="{9911F3C6-EB30-40D4-9F81-9B8450686725}">
      <dgm:prSet/>
      <dgm:spPr/>
      <dgm:t>
        <a:bodyPr/>
        <a:lstStyle/>
        <a:p>
          <a:endParaRPr lang="en-US"/>
        </a:p>
      </dgm:t>
    </dgm:pt>
    <dgm:pt modelId="{DCF4D204-25CD-4E1F-8A43-CFB9A37B37E1}" type="sibTrans" cxnId="{9911F3C6-EB30-40D4-9F81-9B845068672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30372D0-B76C-450B-94B9-F4A2313570F9}">
      <dgm:prSet phldrT="[Text]" custT="1"/>
      <dgm:spPr/>
      <dgm:t>
        <a:bodyPr/>
        <a:lstStyle/>
        <a:p>
          <a:pPr algn="ctr"/>
          <a:r>
            <a:rPr lang="sr-Cyrl-C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повез</a:t>
          </a:r>
          <a:r>
            <a:rPr lang="sr-Cyrl-R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ивање</a:t>
          </a:r>
          <a:r>
            <a:rPr lang="sr-Cyrl-C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знања и вештина кроз интердисциплинарни приступ проблему и подстицање примене знања и вештина у реалном радном окружењу, развој сарадничких, лидерских и комуникацијских вештина.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217E4-7BEA-4D52-B41C-8C8480864A6C}" type="parTrans" cxnId="{6A1DB980-70A6-448D-942E-0156DDD94A5E}">
      <dgm:prSet/>
      <dgm:spPr/>
      <dgm:t>
        <a:bodyPr/>
        <a:lstStyle/>
        <a:p>
          <a:endParaRPr lang="en-US"/>
        </a:p>
      </dgm:t>
    </dgm:pt>
    <dgm:pt modelId="{958A552C-8F19-4E20-BE56-C2F87655639D}" type="sibTrans" cxnId="{6A1DB980-70A6-448D-942E-0156DDD94A5E}">
      <dgm:prSet/>
      <dgm:spPr/>
      <dgm:t>
        <a:bodyPr/>
        <a:lstStyle/>
        <a:p>
          <a:endParaRPr lang="en-US"/>
        </a:p>
      </dgm:t>
    </dgm:pt>
    <dgm:pt modelId="{73B1F68F-68FE-4E6F-B823-C861E6849CEC}">
      <dgm:prSet phldrT="[Text]" custT="1"/>
      <dgm:spPr/>
      <dgm:t>
        <a:bodyPr/>
        <a:lstStyle/>
        <a:p>
          <a:pPr algn="l"/>
          <a:r>
            <a:rPr lang="sr-Cyrl-RS" sz="1200" b="1" dirty="0" smtClean="0">
              <a:latin typeface="Times New Roman" pitchFamily="18" charset="0"/>
              <a:cs typeface="Times New Roman" pitchFamily="18" charset="0"/>
            </a:rPr>
            <a:t>ПЛАНИРАЊЕ И ПРИПРЕМА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ACDF2C2F-3D47-4D00-A2F0-A9FB5F29AF35}" type="parTrans" cxnId="{BFA7FD3E-691C-44B3-8B69-60A8DB56848E}">
      <dgm:prSet/>
      <dgm:spPr/>
      <dgm:t>
        <a:bodyPr/>
        <a:lstStyle/>
        <a:p>
          <a:endParaRPr lang="en-US"/>
        </a:p>
      </dgm:t>
    </dgm:pt>
    <dgm:pt modelId="{A1428CEF-CCD1-4AF8-AA34-459596679965}" type="sibTrans" cxnId="{BFA7FD3E-691C-44B3-8B69-60A8DB56848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4754D33-23DB-454E-91B5-56D1BD4A4A3C}">
      <dgm:prSet phldrT="[Text]" custT="1"/>
      <dgm:spPr/>
      <dgm:t>
        <a:bodyPr/>
        <a:lstStyle/>
        <a:p>
          <a:pPr algn="l"/>
          <a:r>
            <a:rPr lang="sr-Cyrl-RS" sz="1200" b="1" dirty="0" smtClean="0">
              <a:latin typeface="Times New Roman" pitchFamily="18" charset="0"/>
              <a:cs typeface="Times New Roman" pitchFamily="18" charset="0"/>
            </a:rPr>
            <a:t>РАЛИЗАЦИЈА ПРОЈЕКТА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F6D810BB-EDB9-4EE9-8955-B0CAD5D0F8A3}" type="parTrans" cxnId="{A9DAAA84-CFDB-4237-816B-F364758A6DCA}">
      <dgm:prSet/>
      <dgm:spPr/>
      <dgm:t>
        <a:bodyPr/>
        <a:lstStyle/>
        <a:p>
          <a:endParaRPr lang="en-US"/>
        </a:p>
      </dgm:t>
    </dgm:pt>
    <dgm:pt modelId="{018A3D90-6222-4A6A-8C74-150C8EB8E380}" type="sibTrans" cxnId="{A9DAAA84-CFDB-4237-816B-F364758A6D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0206462-D340-4DEB-AC01-989099EF8FDD}">
      <dgm:prSet phldrT="[Text]" custT="1"/>
      <dgm:spPr/>
      <dgm:t>
        <a:bodyPr/>
        <a:lstStyle/>
        <a:p>
          <a:pPr algn="ctr"/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Планирање је вршено у сарадњи између ученика и између ученика и наставника три пута недељно по 45 минута. Планирање је изведено путем различитих дигиталних алата за комуникацију.</a:t>
          </a:r>
          <a:endParaRPr lang="en-US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17D4B-02B2-4AF1-8DE5-2E4FA23014BC}" type="parTrans" cxnId="{D9C14288-3D00-446E-86D5-55FD64AC27A2}">
      <dgm:prSet/>
      <dgm:spPr/>
      <dgm:t>
        <a:bodyPr/>
        <a:lstStyle/>
        <a:p>
          <a:endParaRPr lang="en-US"/>
        </a:p>
      </dgm:t>
    </dgm:pt>
    <dgm:pt modelId="{41855F8E-D52A-462D-B20E-F92CAF9652A0}" type="sibTrans" cxnId="{D9C14288-3D00-446E-86D5-55FD64AC27A2}">
      <dgm:prSet/>
      <dgm:spPr/>
      <dgm:t>
        <a:bodyPr/>
        <a:lstStyle/>
        <a:p>
          <a:endParaRPr lang="en-US"/>
        </a:p>
      </dgm:t>
    </dgm:pt>
    <dgm:pt modelId="{FB4B934B-F988-4769-AE98-C2B58F104613}">
      <dgm:prSet phldrT="[Text]" custT="1"/>
      <dgm:spPr/>
      <dgm:t>
        <a:bodyPr/>
        <a:lstStyle/>
        <a:p>
          <a:pPr algn="ctr"/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Пројекат се реализује две наставне недеље од  27.04.2020. до </a:t>
          </a:r>
          <a:r>
            <a: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.05.2020. године у разреду </a:t>
          </a:r>
          <a:r>
            <a: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-у образовни профил кувар. </a:t>
          </a:r>
          <a:endParaRPr lang="en-US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FC398C-107E-4900-B914-18FEBD86A054}" type="parTrans" cxnId="{4489EB94-B828-4B4B-ABA2-A3C39C4A51AE}">
      <dgm:prSet/>
      <dgm:spPr/>
      <dgm:t>
        <a:bodyPr/>
        <a:lstStyle/>
        <a:p>
          <a:endParaRPr lang="en-US"/>
        </a:p>
      </dgm:t>
    </dgm:pt>
    <dgm:pt modelId="{E9FC1B13-0B8A-409C-AEE8-4A0DF588972B}" type="sibTrans" cxnId="{4489EB94-B828-4B4B-ABA2-A3C39C4A51AE}">
      <dgm:prSet/>
      <dgm:spPr/>
      <dgm:t>
        <a:bodyPr/>
        <a:lstStyle/>
        <a:p>
          <a:endParaRPr lang="en-US"/>
        </a:p>
      </dgm:t>
    </dgm:pt>
    <dgm:pt modelId="{EB8BA27F-E6A2-4E94-AE3C-738E5747CF1B}">
      <dgm:prSet phldrT="[Text]" custT="1"/>
      <dgm:spPr/>
      <dgm:t>
        <a:bodyPr/>
        <a:lstStyle/>
        <a:p>
          <a:pPr algn="l"/>
          <a:r>
            <a:rPr lang="sr-Cyrl-RS" sz="1600" b="1" dirty="0" smtClean="0">
              <a:latin typeface="Times New Roman" pitchFamily="18" charset="0"/>
              <a:cs typeface="Times New Roman" pitchFamily="18" charset="0"/>
            </a:rPr>
            <a:t>ПРЕЗЕНТАЦИЈА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7B61B260-4B22-44C5-B606-7F6CABA53E1D}" type="parTrans" cxnId="{E438FF9F-FA65-49A1-A585-C57FECB64CA8}">
      <dgm:prSet/>
      <dgm:spPr/>
      <dgm:t>
        <a:bodyPr/>
        <a:lstStyle/>
        <a:p>
          <a:endParaRPr lang="en-US"/>
        </a:p>
      </dgm:t>
    </dgm:pt>
    <dgm:pt modelId="{998FF754-4739-4854-9F30-924CDC170A4A}" type="sibTrans" cxnId="{E438FF9F-FA65-49A1-A585-C57FECB64CA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403C34C-187E-4966-8AB1-1590F197399B}">
      <dgm:prSet phldrT="[Text]" custT="1"/>
      <dgm:spPr/>
      <dgm:t>
        <a:bodyPr/>
        <a:lstStyle/>
        <a:p>
          <a:pPr algn="ctr"/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Презентација пројекта реализована је последњи час у другој недељи рада, уз присуство свих ученика и њихових родитеља, заинтересованих наставника и </a:t>
          </a:r>
          <a:r>
            <a:rPr lang="sr-Cyrl-RS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кувара из Грчке</a:t>
          </a:r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2CEE1D-FAAC-4ADC-82A7-957F87343DEF}" type="parTrans" cxnId="{F03EE3F2-80CB-4044-B8EB-FBDC9023899A}">
      <dgm:prSet/>
      <dgm:spPr/>
      <dgm:t>
        <a:bodyPr/>
        <a:lstStyle/>
        <a:p>
          <a:endParaRPr lang="en-US"/>
        </a:p>
      </dgm:t>
    </dgm:pt>
    <dgm:pt modelId="{6BC76D0C-E072-4F06-8606-9708C4A66F91}" type="sibTrans" cxnId="{F03EE3F2-80CB-4044-B8EB-FBDC9023899A}">
      <dgm:prSet/>
      <dgm:spPr/>
      <dgm:t>
        <a:bodyPr/>
        <a:lstStyle/>
        <a:p>
          <a:endParaRPr lang="en-US"/>
        </a:p>
      </dgm:t>
    </dgm:pt>
    <dgm:pt modelId="{0B187BF5-9809-480B-99AD-1921FC0CC511}">
      <dgm:prSet phldrT="[Text]" custT="1"/>
      <dgm:spPr/>
      <dgm:t>
        <a:bodyPr/>
        <a:lstStyle/>
        <a:p>
          <a:r>
            <a:rPr lang="sr-Cyrl-RS" sz="1600" b="1" dirty="0" smtClean="0">
              <a:latin typeface="Times New Roman" pitchFamily="18" charset="0"/>
              <a:cs typeface="Times New Roman" pitchFamily="18" charset="0"/>
            </a:rPr>
            <a:t>ЕВАЛУАЦИЈА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1044A152-57BC-47C5-BA3D-D0D2C3C8E2BF}" type="parTrans" cxnId="{F1D2E1C2-F662-4A0E-983F-43B44DC807A4}">
      <dgm:prSet/>
      <dgm:spPr/>
      <dgm:t>
        <a:bodyPr/>
        <a:lstStyle/>
        <a:p>
          <a:endParaRPr lang="en-US"/>
        </a:p>
      </dgm:t>
    </dgm:pt>
    <dgm:pt modelId="{D6E543D0-2247-4664-A43C-F68B00553C5D}" type="sibTrans" cxnId="{F1D2E1C2-F662-4A0E-983F-43B44DC807A4}">
      <dgm:prSet/>
      <dgm:spPr/>
      <dgm:t>
        <a:bodyPr/>
        <a:lstStyle/>
        <a:p>
          <a:endParaRPr lang="en-US"/>
        </a:p>
      </dgm:t>
    </dgm:pt>
    <dgm:pt modelId="{34AC2D5C-485A-456B-84CE-5E635965846D}">
      <dgm:prSet phldrT="[Text]" custT="1"/>
      <dgm:spPr/>
      <dgm:t>
        <a:bodyPr/>
        <a:lstStyle/>
        <a:p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Реализована је евалуација наставника према раду ученика,</a:t>
          </a:r>
          <a:endParaRPr lang="en-US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1A3D34-E39A-4691-92F8-87C88C54BC2D}" type="parTrans" cxnId="{4F2FE895-C7BE-4856-B72D-ADE7850B1AF4}">
      <dgm:prSet/>
      <dgm:spPr/>
      <dgm:t>
        <a:bodyPr/>
        <a:lstStyle/>
        <a:p>
          <a:endParaRPr lang="en-US"/>
        </a:p>
      </dgm:t>
    </dgm:pt>
    <dgm:pt modelId="{0015836F-14DB-4C02-8BE6-377F645171FC}" type="sibTrans" cxnId="{4F2FE895-C7BE-4856-B72D-ADE7850B1AF4}">
      <dgm:prSet/>
      <dgm:spPr/>
      <dgm:t>
        <a:bodyPr/>
        <a:lstStyle/>
        <a:p>
          <a:endParaRPr lang="en-US"/>
        </a:p>
      </dgm:t>
    </dgm:pt>
    <dgm:pt modelId="{C63FEEC9-ECAE-4D5E-8649-CA9583AD1196}">
      <dgm:prSet phldrT="[Text]" custT="1"/>
      <dgm:spPr/>
      <dgm:t>
        <a:bodyPr/>
        <a:lstStyle/>
        <a:p>
          <a:pPr algn="l"/>
          <a:r>
            <a:rPr lang="sr-Cyrl-RS" sz="1400" b="1" dirty="0" smtClean="0">
              <a:latin typeface="Times New Roman" pitchFamily="18" charset="0"/>
              <a:cs typeface="Times New Roman" pitchFamily="18" charset="0"/>
            </a:rPr>
            <a:t>ЦИЉЕВИ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35359CF3-1399-4474-8F49-CC094BFF09C1}" type="sibTrans" cxnId="{E404A2B0-B8E7-4D58-A786-DE8DE80EB99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A54B44-D8ED-4C12-AB69-3EAC5CE8EA2E}" type="parTrans" cxnId="{E404A2B0-B8E7-4D58-A786-DE8DE80EB992}">
      <dgm:prSet/>
      <dgm:spPr/>
      <dgm:t>
        <a:bodyPr/>
        <a:lstStyle/>
        <a:p>
          <a:endParaRPr lang="en-US"/>
        </a:p>
      </dgm:t>
    </dgm:pt>
    <dgm:pt modelId="{70549070-AF22-4B31-A04D-E961F5DC2BE0}">
      <dgm:prSet phldrT="[Text]" custT="1"/>
      <dgm:spPr/>
      <dgm:t>
        <a:bodyPr/>
        <a:lstStyle/>
        <a:p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ученика према сопственом раду и однос према пројекту и</a:t>
          </a:r>
          <a:endParaRPr lang="en-US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128915-39F3-4432-94FB-0C38CD5E36C6}" type="parTrans" cxnId="{8B93DB0D-45DE-4619-8095-F95A5324E83E}">
      <dgm:prSet/>
      <dgm:spPr/>
      <dgm:t>
        <a:bodyPr/>
        <a:lstStyle/>
        <a:p>
          <a:endParaRPr lang="en-US"/>
        </a:p>
      </dgm:t>
    </dgm:pt>
    <dgm:pt modelId="{FD1537B0-06D2-43C5-896C-094F63B3E38B}" type="sibTrans" cxnId="{8B93DB0D-45DE-4619-8095-F95A5324E83E}">
      <dgm:prSet/>
      <dgm:spPr/>
      <dgm:t>
        <a:bodyPr/>
        <a:lstStyle/>
        <a:p>
          <a:endParaRPr lang="en-US"/>
        </a:p>
      </dgm:t>
    </dgm:pt>
    <dgm:pt modelId="{A6AA8E68-C42E-4F64-8FAD-EECBBB71BE48}">
      <dgm:prSet phldrT="[Text]" custT="1"/>
      <dgm:spPr/>
      <dgm:t>
        <a:bodyPr/>
        <a:lstStyle/>
        <a:p>
          <a:r>
            <a:rPr lang="sr-Cyrl-R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самоевалуација наставника</a:t>
          </a:r>
          <a:endParaRPr lang="en-US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730BF1-D09E-46EB-A521-91B5E58CD06E}" type="parTrans" cxnId="{796FB81B-02E4-4F85-B8EE-FC5DE8FCA857}">
      <dgm:prSet/>
      <dgm:spPr/>
      <dgm:t>
        <a:bodyPr/>
        <a:lstStyle/>
        <a:p>
          <a:endParaRPr lang="en-US"/>
        </a:p>
      </dgm:t>
    </dgm:pt>
    <dgm:pt modelId="{F3589B7C-CDF6-4211-9579-6311B54986A6}" type="sibTrans" cxnId="{796FB81B-02E4-4F85-B8EE-FC5DE8FCA857}">
      <dgm:prSet/>
      <dgm:spPr/>
      <dgm:t>
        <a:bodyPr/>
        <a:lstStyle/>
        <a:p>
          <a:endParaRPr lang="en-US"/>
        </a:p>
      </dgm:t>
    </dgm:pt>
    <dgm:pt modelId="{7C81343A-4A46-44BC-8574-F31F103898C0}" type="pres">
      <dgm:prSet presAssocID="{83F8B1B8-DFAF-49D0-AEE0-578D78DF07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1665B-2918-4809-B701-8433C20CCD86}" type="pres">
      <dgm:prSet presAssocID="{21130C5B-0EB2-4319-9B35-B5C2567608E5}" presName="node" presStyleLbl="node1" presStyleIdx="0" presStyleCnt="6" custScaleX="140497" custLinFactNeighborX="-2644" custLinFactNeighborY="-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E571B-0749-4B17-9788-F088A6EB8A9C}" type="pres">
      <dgm:prSet presAssocID="{DCF4D204-25CD-4E1F-8A43-CFB9A37B37E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00350F4-F52C-4004-A59D-DCDF460F0EF8}" type="pres">
      <dgm:prSet presAssocID="{DCF4D204-25CD-4E1F-8A43-CFB9A37B37E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94BFB46-CAEC-4E8C-977F-E8681493C4B1}" type="pres">
      <dgm:prSet presAssocID="{C63FEEC9-ECAE-4D5E-8649-CA9583AD1196}" presName="node" presStyleLbl="node1" presStyleIdx="1" presStyleCnt="6" custScaleX="140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02E8-73FC-4C03-AB78-F54782AE2E20}" type="pres">
      <dgm:prSet presAssocID="{35359CF3-1399-4474-8F49-CC094BFF09C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8B3355B-8680-4E4C-AE62-971D976A29B6}" type="pres">
      <dgm:prSet presAssocID="{35359CF3-1399-4474-8F49-CC094BFF09C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DF71D09-1E9F-4197-B016-4F6708C49AE2}" type="pres">
      <dgm:prSet presAssocID="{73B1F68F-68FE-4E6F-B823-C861E6849CEC}" presName="node" presStyleLbl="node1" presStyleIdx="2" presStyleCnt="6" custScaleX="140497" custLinFactNeighborX="-2644" custLinFactNeighborY="-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10EF9-D414-4591-8BDB-5166E59252C4}" type="pres">
      <dgm:prSet presAssocID="{A1428CEF-CCD1-4AF8-AA34-45959667996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8529291-3DAC-465F-821C-0F569D295A78}" type="pres">
      <dgm:prSet presAssocID="{A1428CEF-CCD1-4AF8-AA34-45959667996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D2CF63C-06E7-413C-9EA9-745E87ECFEF1}" type="pres">
      <dgm:prSet presAssocID="{94754D33-23DB-454E-91B5-56D1BD4A4A3C}" presName="node" presStyleLbl="node1" presStyleIdx="3" presStyleCnt="6" custScaleX="140497" custLinFactNeighborX="-2644" custLinFactNeighborY="-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9C077-5122-4256-95DC-5B627E31D007}" type="pres">
      <dgm:prSet presAssocID="{018A3D90-6222-4A6A-8C74-150C8EB8E38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459EFC9-C93F-4323-BDF3-8B683F374060}" type="pres">
      <dgm:prSet presAssocID="{018A3D90-6222-4A6A-8C74-150C8EB8E38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D0B496C-9B09-49DE-A314-4FC9863BEEB8}" type="pres">
      <dgm:prSet presAssocID="{EB8BA27F-E6A2-4E94-AE3C-738E5747CF1B}" presName="node" presStyleLbl="node1" presStyleIdx="4" presStyleCnt="6" custScaleX="140497" custLinFactNeighborX="-2644" custLinFactNeighborY="-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96F4C-8E6B-4902-8DAC-3CE25469E71C}" type="pres">
      <dgm:prSet presAssocID="{998FF754-4739-4854-9F30-924CDC170A4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F963C46-5161-4D8D-8AAE-AE6F7578F3AF}" type="pres">
      <dgm:prSet presAssocID="{998FF754-4739-4854-9F30-924CDC170A4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073A17C-A89E-4ED4-92B8-116DDE6F0E3F}" type="pres">
      <dgm:prSet presAssocID="{0B187BF5-9809-480B-99AD-1921FC0CC511}" presName="node" presStyleLbl="node1" presStyleIdx="5" presStyleCnt="6" custScaleX="140497" custLinFactNeighborX="-2644" custLinFactNeighborY="-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8FF9F-FA65-49A1-A585-C57FECB64CA8}" srcId="{83F8B1B8-DFAF-49D0-AEE0-578D78DF0746}" destId="{EB8BA27F-E6A2-4E94-AE3C-738E5747CF1B}" srcOrd="4" destOrd="0" parTransId="{7B61B260-4B22-44C5-B606-7F6CABA53E1D}" sibTransId="{998FF754-4739-4854-9F30-924CDC170A4A}"/>
    <dgm:cxn modelId="{CB06C3E4-F80F-46BF-A696-06D11CCD1AEE}" type="presOf" srcId="{35359CF3-1399-4474-8F49-CC094BFF09C1}" destId="{0C4002E8-73FC-4C03-AB78-F54782AE2E20}" srcOrd="0" destOrd="0" presId="urn:microsoft.com/office/officeart/2005/8/layout/process5"/>
    <dgm:cxn modelId="{A9DAAA84-CFDB-4237-816B-F364758A6DCA}" srcId="{83F8B1B8-DFAF-49D0-AEE0-578D78DF0746}" destId="{94754D33-23DB-454E-91B5-56D1BD4A4A3C}" srcOrd="3" destOrd="0" parTransId="{F6D810BB-EDB9-4EE9-8955-B0CAD5D0F8A3}" sibTransId="{018A3D90-6222-4A6A-8C74-150C8EB8E380}"/>
    <dgm:cxn modelId="{C043F2AC-66F1-4590-B94E-A5FE777DD4A2}" type="presOf" srcId="{94754D33-23DB-454E-91B5-56D1BD4A4A3C}" destId="{FD2CF63C-06E7-413C-9EA9-745E87ECFEF1}" srcOrd="0" destOrd="0" presId="urn:microsoft.com/office/officeart/2005/8/layout/process5"/>
    <dgm:cxn modelId="{5141657F-1D43-4F3F-AC4B-8258D857175C}" type="presOf" srcId="{C63FEEC9-ECAE-4D5E-8649-CA9583AD1196}" destId="{594BFB46-CAEC-4E8C-977F-E8681493C4B1}" srcOrd="0" destOrd="0" presId="urn:microsoft.com/office/officeart/2005/8/layout/process5"/>
    <dgm:cxn modelId="{9B3273BE-3BDC-42D3-81BB-1E170108C8D8}" type="presOf" srcId="{21130C5B-0EB2-4319-9B35-B5C2567608E5}" destId="{4F71665B-2918-4809-B701-8433C20CCD86}" srcOrd="0" destOrd="0" presId="urn:microsoft.com/office/officeart/2005/8/layout/process5"/>
    <dgm:cxn modelId="{796FB81B-02E4-4F85-B8EE-FC5DE8FCA857}" srcId="{0B187BF5-9809-480B-99AD-1921FC0CC511}" destId="{A6AA8E68-C42E-4F64-8FAD-EECBBB71BE48}" srcOrd="2" destOrd="0" parTransId="{49730BF1-D09E-46EB-A521-91B5E58CD06E}" sibTransId="{F3589B7C-CDF6-4211-9579-6311B54986A6}"/>
    <dgm:cxn modelId="{F4B0E821-B362-4F9A-8262-DE650AC5F407}" type="presOf" srcId="{018A3D90-6222-4A6A-8C74-150C8EB8E380}" destId="{0DD9C077-5122-4256-95DC-5B627E31D007}" srcOrd="0" destOrd="0" presId="urn:microsoft.com/office/officeart/2005/8/layout/process5"/>
    <dgm:cxn modelId="{F1D2E1C2-F662-4A0E-983F-43B44DC807A4}" srcId="{83F8B1B8-DFAF-49D0-AEE0-578D78DF0746}" destId="{0B187BF5-9809-480B-99AD-1921FC0CC511}" srcOrd="5" destOrd="0" parTransId="{1044A152-57BC-47C5-BA3D-D0D2C3C8E2BF}" sibTransId="{D6E543D0-2247-4664-A43C-F68B00553C5D}"/>
    <dgm:cxn modelId="{E404A2B0-B8E7-4D58-A786-DE8DE80EB992}" srcId="{83F8B1B8-DFAF-49D0-AEE0-578D78DF0746}" destId="{C63FEEC9-ECAE-4D5E-8649-CA9583AD1196}" srcOrd="1" destOrd="0" parTransId="{5DA54B44-D8ED-4C12-AB69-3EAC5CE8EA2E}" sibTransId="{35359CF3-1399-4474-8F49-CC094BFF09C1}"/>
    <dgm:cxn modelId="{57476454-8CDE-42C8-B8E7-5C00DF87878C}" type="presOf" srcId="{998FF754-4739-4854-9F30-924CDC170A4A}" destId="{58196F4C-8E6B-4902-8DAC-3CE25469E71C}" srcOrd="0" destOrd="0" presId="urn:microsoft.com/office/officeart/2005/8/layout/process5"/>
    <dgm:cxn modelId="{BFA7FD3E-691C-44B3-8B69-60A8DB56848E}" srcId="{83F8B1B8-DFAF-49D0-AEE0-578D78DF0746}" destId="{73B1F68F-68FE-4E6F-B823-C861E6849CEC}" srcOrd="2" destOrd="0" parTransId="{ACDF2C2F-3D47-4D00-A2F0-A9FB5F29AF35}" sibTransId="{A1428CEF-CCD1-4AF8-AA34-459596679965}"/>
    <dgm:cxn modelId="{4489EB94-B828-4B4B-ABA2-A3C39C4A51AE}" srcId="{94754D33-23DB-454E-91B5-56D1BD4A4A3C}" destId="{FB4B934B-F988-4769-AE98-C2B58F104613}" srcOrd="0" destOrd="0" parTransId="{B5FC398C-107E-4900-B914-18FEBD86A054}" sibTransId="{E9FC1B13-0B8A-409C-AEE8-4A0DF588972B}"/>
    <dgm:cxn modelId="{36119B58-63A6-4775-9EC3-E29C0E872984}" type="presOf" srcId="{DCF4D204-25CD-4E1F-8A43-CFB9A37B37E1}" destId="{D3DE571B-0749-4B17-9788-F088A6EB8A9C}" srcOrd="0" destOrd="0" presId="urn:microsoft.com/office/officeart/2005/8/layout/process5"/>
    <dgm:cxn modelId="{6A1DB980-70A6-448D-942E-0156DDD94A5E}" srcId="{C63FEEC9-ECAE-4D5E-8649-CA9583AD1196}" destId="{D30372D0-B76C-450B-94B9-F4A2313570F9}" srcOrd="0" destOrd="0" parTransId="{087217E4-7BEA-4D52-B41C-8C8480864A6C}" sibTransId="{958A552C-8F19-4E20-BE56-C2F87655639D}"/>
    <dgm:cxn modelId="{F9D5CC57-9116-4374-91D9-D330C385EDC0}" type="presOf" srcId="{34AC2D5C-485A-456B-84CE-5E635965846D}" destId="{3073A17C-A89E-4ED4-92B8-116DDE6F0E3F}" srcOrd="0" destOrd="1" presId="urn:microsoft.com/office/officeart/2005/8/layout/process5"/>
    <dgm:cxn modelId="{8AF42B6A-A323-419C-85E9-38884418B4E3}" type="presOf" srcId="{D30372D0-B76C-450B-94B9-F4A2313570F9}" destId="{594BFB46-CAEC-4E8C-977F-E8681493C4B1}" srcOrd="0" destOrd="1" presId="urn:microsoft.com/office/officeart/2005/8/layout/process5"/>
    <dgm:cxn modelId="{B219A893-1B4F-4E46-A4A0-B9CFE8D182B5}" type="presOf" srcId="{998FF754-4739-4854-9F30-924CDC170A4A}" destId="{1F963C46-5161-4D8D-8AAE-AE6F7578F3AF}" srcOrd="1" destOrd="0" presId="urn:microsoft.com/office/officeart/2005/8/layout/process5"/>
    <dgm:cxn modelId="{8B93DB0D-45DE-4619-8095-F95A5324E83E}" srcId="{0B187BF5-9809-480B-99AD-1921FC0CC511}" destId="{70549070-AF22-4B31-A04D-E961F5DC2BE0}" srcOrd="1" destOrd="0" parTransId="{1E128915-39F3-4432-94FB-0C38CD5E36C6}" sibTransId="{FD1537B0-06D2-43C5-896C-094F63B3E38B}"/>
    <dgm:cxn modelId="{B59FDDFD-3945-48DB-9541-2287A8BDDCBC}" type="presOf" srcId="{35359CF3-1399-4474-8F49-CC094BFF09C1}" destId="{08B3355B-8680-4E4C-AE62-971D976A29B6}" srcOrd="1" destOrd="0" presId="urn:microsoft.com/office/officeart/2005/8/layout/process5"/>
    <dgm:cxn modelId="{5112001C-8DB4-4D13-93BA-8EA442B1F005}" type="presOf" srcId="{70549070-AF22-4B31-A04D-E961F5DC2BE0}" destId="{3073A17C-A89E-4ED4-92B8-116DDE6F0E3F}" srcOrd="0" destOrd="2" presId="urn:microsoft.com/office/officeart/2005/8/layout/process5"/>
    <dgm:cxn modelId="{0711491C-3FD6-483F-88B2-14351143D603}" type="presOf" srcId="{DCF4D204-25CD-4E1F-8A43-CFB9A37B37E1}" destId="{200350F4-F52C-4004-A59D-DCDF460F0EF8}" srcOrd="1" destOrd="0" presId="urn:microsoft.com/office/officeart/2005/8/layout/process5"/>
    <dgm:cxn modelId="{A70871EE-55C8-4337-81F1-A4538A33E1EC}" type="presOf" srcId="{A1428CEF-CCD1-4AF8-AA34-459596679965}" destId="{E8529291-3DAC-465F-821C-0F569D295A78}" srcOrd="1" destOrd="0" presId="urn:microsoft.com/office/officeart/2005/8/layout/process5"/>
    <dgm:cxn modelId="{97532657-236B-4CDB-945C-0F82C6E096AA}" type="presOf" srcId="{D0206462-D340-4DEB-AC01-989099EF8FDD}" destId="{0DF71D09-1E9F-4197-B016-4F6708C49AE2}" srcOrd="0" destOrd="1" presId="urn:microsoft.com/office/officeart/2005/8/layout/process5"/>
    <dgm:cxn modelId="{A5C602DB-6E46-483D-905B-99AC5543A8FE}" type="presOf" srcId="{E403C34C-187E-4966-8AB1-1590F197399B}" destId="{CD0B496C-9B09-49DE-A314-4FC9863BEEB8}" srcOrd="0" destOrd="1" presId="urn:microsoft.com/office/officeart/2005/8/layout/process5"/>
    <dgm:cxn modelId="{4F2FE895-C7BE-4856-B72D-ADE7850B1AF4}" srcId="{0B187BF5-9809-480B-99AD-1921FC0CC511}" destId="{34AC2D5C-485A-456B-84CE-5E635965846D}" srcOrd="0" destOrd="0" parTransId="{141A3D34-E39A-4691-92F8-87C88C54BC2D}" sibTransId="{0015836F-14DB-4C02-8BE6-377F645171FC}"/>
    <dgm:cxn modelId="{0D98791D-6654-4FBA-9226-4AF62CB6D6CF}" type="presOf" srcId="{FB4B934B-F988-4769-AE98-C2B58F104613}" destId="{FD2CF63C-06E7-413C-9EA9-745E87ECFEF1}" srcOrd="0" destOrd="1" presId="urn:microsoft.com/office/officeart/2005/8/layout/process5"/>
    <dgm:cxn modelId="{9911F3C6-EB30-40D4-9F81-9B8450686725}" srcId="{83F8B1B8-DFAF-49D0-AEE0-578D78DF0746}" destId="{21130C5B-0EB2-4319-9B35-B5C2567608E5}" srcOrd="0" destOrd="0" parTransId="{ABC4CC18-5152-43C8-B816-FDD25D8ABEAA}" sibTransId="{DCF4D204-25CD-4E1F-8A43-CFB9A37B37E1}"/>
    <dgm:cxn modelId="{F03EE3F2-80CB-4044-B8EB-FBDC9023899A}" srcId="{EB8BA27F-E6A2-4E94-AE3C-738E5747CF1B}" destId="{E403C34C-187E-4966-8AB1-1590F197399B}" srcOrd="0" destOrd="0" parTransId="{502CEE1D-FAAC-4ADC-82A7-957F87343DEF}" sibTransId="{6BC76D0C-E072-4F06-8606-9708C4A66F91}"/>
    <dgm:cxn modelId="{DB1F7D13-0FC5-4FE1-995B-172467EFD78A}" type="presOf" srcId="{EB8BA27F-E6A2-4E94-AE3C-738E5747CF1B}" destId="{CD0B496C-9B09-49DE-A314-4FC9863BEEB8}" srcOrd="0" destOrd="0" presId="urn:microsoft.com/office/officeart/2005/8/layout/process5"/>
    <dgm:cxn modelId="{EB14FA43-7D3C-4BB6-B6EF-7900F2A0C7F8}" type="presOf" srcId="{83F8B1B8-DFAF-49D0-AEE0-578D78DF0746}" destId="{7C81343A-4A46-44BC-8574-F31F103898C0}" srcOrd="0" destOrd="0" presId="urn:microsoft.com/office/officeart/2005/8/layout/process5"/>
    <dgm:cxn modelId="{D9C14288-3D00-446E-86D5-55FD64AC27A2}" srcId="{73B1F68F-68FE-4E6F-B823-C861E6849CEC}" destId="{D0206462-D340-4DEB-AC01-989099EF8FDD}" srcOrd="0" destOrd="0" parTransId="{C2D17D4B-02B2-4AF1-8DE5-2E4FA23014BC}" sibTransId="{41855F8E-D52A-462D-B20E-F92CAF9652A0}"/>
    <dgm:cxn modelId="{5146A428-AED5-4E50-A833-C31B021DD647}" type="presOf" srcId="{A1428CEF-CCD1-4AF8-AA34-459596679965}" destId="{C5610EF9-D414-4591-8BDB-5166E59252C4}" srcOrd="0" destOrd="0" presId="urn:microsoft.com/office/officeart/2005/8/layout/process5"/>
    <dgm:cxn modelId="{D9ABC803-1372-4BF5-BEDE-6570A2755FAA}" type="presOf" srcId="{018A3D90-6222-4A6A-8C74-150C8EB8E380}" destId="{A459EFC9-C93F-4323-BDF3-8B683F374060}" srcOrd="1" destOrd="0" presId="urn:microsoft.com/office/officeart/2005/8/layout/process5"/>
    <dgm:cxn modelId="{A1BD56E5-C02E-48F9-99CC-4A647E021074}" type="presOf" srcId="{A6AA8E68-C42E-4F64-8FAD-EECBBB71BE48}" destId="{3073A17C-A89E-4ED4-92B8-116DDE6F0E3F}" srcOrd="0" destOrd="3" presId="urn:microsoft.com/office/officeart/2005/8/layout/process5"/>
    <dgm:cxn modelId="{0BB58D1D-0A54-4CA3-96C6-C003C5CF7E7C}" type="presOf" srcId="{73B1F68F-68FE-4E6F-B823-C861E6849CEC}" destId="{0DF71D09-1E9F-4197-B016-4F6708C49AE2}" srcOrd="0" destOrd="0" presId="urn:microsoft.com/office/officeart/2005/8/layout/process5"/>
    <dgm:cxn modelId="{A141FE9E-AF54-4102-A8D5-202D588344AC}" type="presOf" srcId="{0B187BF5-9809-480B-99AD-1921FC0CC511}" destId="{3073A17C-A89E-4ED4-92B8-116DDE6F0E3F}" srcOrd="0" destOrd="0" presId="urn:microsoft.com/office/officeart/2005/8/layout/process5"/>
    <dgm:cxn modelId="{DAB15064-0B39-4C1B-B6C5-179452C09735}" type="presParOf" srcId="{7C81343A-4A46-44BC-8574-F31F103898C0}" destId="{4F71665B-2918-4809-B701-8433C20CCD86}" srcOrd="0" destOrd="0" presId="urn:microsoft.com/office/officeart/2005/8/layout/process5"/>
    <dgm:cxn modelId="{B2B6AFC0-F0AC-4D9E-86DD-1F6CD66AFD43}" type="presParOf" srcId="{7C81343A-4A46-44BC-8574-F31F103898C0}" destId="{D3DE571B-0749-4B17-9788-F088A6EB8A9C}" srcOrd="1" destOrd="0" presId="urn:microsoft.com/office/officeart/2005/8/layout/process5"/>
    <dgm:cxn modelId="{7FF92F82-E73F-422A-BBBB-D003DC082C1F}" type="presParOf" srcId="{D3DE571B-0749-4B17-9788-F088A6EB8A9C}" destId="{200350F4-F52C-4004-A59D-DCDF460F0EF8}" srcOrd="0" destOrd="0" presId="urn:microsoft.com/office/officeart/2005/8/layout/process5"/>
    <dgm:cxn modelId="{2DD90A83-F77A-4A60-A045-BDC6007925B3}" type="presParOf" srcId="{7C81343A-4A46-44BC-8574-F31F103898C0}" destId="{594BFB46-CAEC-4E8C-977F-E8681493C4B1}" srcOrd="2" destOrd="0" presId="urn:microsoft.com/office/officeart/2005/8/layout/process5"/>
    <dgm:cxn modelId="{AA13D61A-474D-4D38-BAAA-A094112592CD}" type="presParOf" srcId="{7C81343A-4A46-44BC-8574-F31F103898C0}" destId="{0C4002E8-73FC-4C03-AB78-F54782AE2E20}" srcOrd="3" destOrd="0" presId="urn:microsoft.com/office/officeart/2005/8/layout/process5"/>
    <dgm:cxn modelId="{5525D47A-919F-4685-8BDC-ECB9EE69F3AC}" type="presParOf" srcId="{0C4002E8-73FC-4C03-AB78-F54782AE2E20}" destId="{08B3355B-8680-4E4C-AE62-971D976A29B6}" srcOrd="0" destOrd="0" presId="urn:microsoft.com/office/officeart/2005/8/layout/process5"/>
    <dgm:cxn modelId="{CBBC27E1-541F-4ED0-9F8E-77820B768C1D}" type="presParOf" srcId="{7C81343A-4A46-44BC-8574-F31F103898C0}" destId="{0DF71D09-1E9F-4197-B016-4F6708C49AE2}" srcOrd="4" destOrd="0" presId="urn:microsoft.com/office/officeart/2005/8/layout/process5"/>
    <dgm:cxn modelId="{D1942F74-390F-4C91-98FA-B8532B20D160}" type="presParOf" srcId="{7C81343A-4A46-44BC-8574-F31F103898C0}" destId="{C5610EF9-D414-4591-8BDB-5166E59252C4}" srcOrd="5" destOrd="0" presId="urn:microsoft.com/office/officeart/2005/8/layout/process5"/>
    <dgm:cxn modelId="{548C992F-794F-4722-903E-3BC22E911736}" type="presParOf" srcId="{C5610EF9-D414-4591-8BDB-5166E59252C4}" destId="{E8529291-3DAC-465F-821C-0F569D295A78}" srcOrd="0" destOrd="0" presId="urn:microsoft.com/office/officeart/2005/8/layout/process5"/>
    <dgm:cxn modelId="{7AC91347-3D84-4B94-B56C-DCB2DC6CD1B6}" type="presParOf" srcId="{7C81343A-4A46-44BC-8574-F31F103898C0}" destId="{FD2CF63C-06E7-413C-9EA9-745E87ECFEF1}" srcOrd="6" destOrd="0" presId="urn:microsoft.com/office/officeart/2005/8/layout/process5"/>
    <dgm:cxn modelId="{82B1E913-3651-4DA2-B910-F37710DC3BCA}" type="presParOf" srcId="{7C81343A-4A46-44BC-8574-F31F103898C0}" destId="{0DD9C077-5122-4256-95DC-5B627E31D007}" srcOrd="7" destOrd="0" presId="urn:microsoft.com/office/officeart/2005/8/layout/process5"/>
    <dgm:cxn modelId="{1B1F1087-D3DB-499D-8C0D-DCF3308F4FA6}" type="presParOf" srcId="{0DD9C077-5122-4256-95DC-5B627E31D007}" destId="{A459EFC9-C93F-4323-BDF3-8B683F374060}" srcOrd="0" destOrd="0" presId="urn:microsoft.com/office/officeart/2005/8/layout/process5"/>
    <dgm:cxn modelId="{C7AA484E-E697-4994-BED2-2766A7C1F3FD}" type="presParOf" srcId="{7C81343A-4A46-44BC-8574-F31F103898C0}" destId="{CD0B496C-9B09-49DE-A314-4FC9863BEEB8}" srcOrd="8" destOrd="0" presId="urn:microsoft.com/office/officeart/2005/8/layout/process5"/>
    <dgm:cxn modelId="{56824C9A-1819-4C20-AF2A-608BA3B41033}" type="presParOf" srcId="{7C81343A-4A46-44BC-8574-F31F103898C0}" destId="{58196F4C-8E6B-4902-8DAC-3CE25469E71C}" srcOrd="9" destOrd="0" presId="urn:microsoft.com/office/officeart/2005/8/layout/process5"/>
    <dgm:cxn modelId="{42677F1A-2605-4F62-B8AE-6317337EDECB}" type="presParOf" srcId="{58196F4C-8E6B-4902-8DAC-3CE25469E71C}" destId="{1F963C46-5161-4D8D-8AAE-AE6F7578F3AF}" srcOrd="0" destOrd="0" presId="urn:microsoft.com/office/officeart/2005/8/layout/process5"/>
    <dgm:cxn modelId="{CFAE1376-6F57-4672-9C54-A120C05EFBFB}" type="presParOf" srcId="{7C81343A-4A46-44BC-8574-F31F103898C0}" destId="{3073A17C-A89E-4ED4-92B8-116DDE6F0E3F}" srcOrd="10" destOrd="0" presId="urn:microsoft.com/office/officeart/2005/8/layout/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D8D66-601E-48BF-93F3-913DC21B763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81A53E-BB87-46BF-B715-24151D885CB6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редлажу и бирају тему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68E73A-7D0B-4CFB-B021-3C9AA03C5D07}" type="parTrans" cxnId="{0D16CA2D-EEF5-448A-9ED3-6EA047328C04}">
      <dgm:prSet/>
      <dgm:spPr/>
      <dgm:t>
        <a:bodyPr/>
        <a:lstStyle/>
        <a:p>
          <a:endParaRPr lang="en-US"/>
        </a:p>
      </dgm:t>
    </dgm:pt>
    <dgm:pt modelId="{2AD0737D-4CEF-42C2-91FD-9BE36CA48D28}" type="sibTrans" cxnId="{0D16CA2D-EEF5-448A-9ED3-6EA047328C04}">
      <dgm:prSet/>
      <dgm:spPr/>
      <dgm:t>
        <a:bodyPr/>
        <a:lstStyle/>
        <a:p>
          <a:endParaRPr lang="en-US"/>
        </a:p>
      </dgm:t>
    </dgm:pt>
    <dgm:pt modelId="{5D38E992-AAB5-4532-9F1D-14FA04B59BB8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чествују у расправи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E9E4F8-06C2-48BC-8406-192E33D13B2C}" type="parTrans" cxnId="{F6440342-1272-4039-8F48-9BD46A6B4A31}">
      <dgm:prSet/>
      <dgm:spPr/>
      <dgm:t>
        <a:bodyPr/>
        <a:lstStyle/>
        <a:p>
          <a:endParaRPr lang="en-US"/>
        </a:p>
      </dgm:t>
    </dgm:pt>
    <dgm:pt modelId="{CB82758D-3945-4651-8FB3-4A7BB6149DEA}" type="sibTrans" cxnId="{F6440342-1272-4039-8F48-9BD46A6B4A31}">
      <dgm:prSet/>
      <dgm:spPr/>
      <dgm:t>
        <a:bodyPr/>
        <a:lstStyle/>
        <a:p>
          <a:endParaRPr lang="en-US"/>
        </a:p>
      </dgm:t>
    </dgm:pt>
    <dgm:pt modelId="{486E4AE7-DB7D-4A95-8126-CEE3501ADEAD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оквиру малих група организују и учествују у изради задатака</a:t>
          </a:r>
        </a:p>
      </dgm:t>
    </dgm:pt>
    <dgm:pt modelId="{4E546B9E-3ECC-4418-B4C8-7DEB9D20EFA5}" type="parTrans" cxnId="{BE7C1D9A-C264-4FC8-B719-C09ACC46B58F}">
      <dgm:prSet/>
      <dgm:spPr/>
      <dgm:t>
        <a:bodyPr/>
        <a:lstStyle/>
        <a:p>
          <a:endParaRPr lang="en-US"/>
        </a:p>
      </dgm:t>
    </dgm:pt>
    <dgm:pt modelId="{36EBCF6A-C95E-416F-B1D9-A366059123BE}" type="sibTrans" cxnId="{BE7C1D9A-C264-4FC8-B719-C09ACC46B58F}">
      <dgm:prSet/>
      <dgm:spPr/>
      <dgm:t>
        <a:bodyPr/>
        <a:lstStyle/>
        <a:p>
          <a:endParaRPr lang="en-US"/>
        </a:p>
      </dgm:t>
    </dgm:pt>
    <dgm:pt modelId="{7B6519B4-4F03-4479-AD51-18A1BA6C0CD8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Утврђују облике презентовања резултата својих истраживања и резултата рада</a:t>
          </a:r>
        </a:p>
      </dgm:t>
    </dgm:pt>
    <dgm:pt modelId="{4CCAA4D8-E1CC-4413-B15F-0DCD0F399636}" type="parTrans" cxnId="{B8A9CEFE-8F75-43C2-A87D-33A7A6AAF730}">
      <dgm:prSet/>
      <dgm:spPr/>
      <dgm:t>
        <a:bodyPr/>
        <a:lstStyle/>
        <a:p>
          <a:endParaRPr lang="en-US"/>
        </a:p>
      </dgm:t>
    </dgm:pt>
    <dgm:pt modelId="{9049714A-726F-4EBA-8A26-40879E11D10C}" type="sibTrans" cxnId="{B8A9CEFE-8F75-43C2-A87D-33A7A6AAF730}">
      <dgm:prSet/>
      <dgm:spPr/>
      <dgm:t>
        <a:bodyPr/>
        <a:lstStyle/>
        <a:p>
          <a:endParaRPr lang="en-US"/>
        </a:p>
      </dgm:t>
    </dgm:pt>
    <dgm:pt modelId="{77DBC57A-2A3C-4C02-B586-86654E1A51FC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Истражују према унапред утврђеним задацима и процедурама уз инструкције наставника</a:t>
          </a:r>
        </a:p>
      </dgm:t>
    </dgm:pt>
    <dgm:pt modelId="{20E6CE60-DC26-45CA-9E85-362820751BE3}" type="parTrans" cxnId="{58087A47-0EDB-44C3-BAB2-1AF58BA7D9CC}">
      <dgm:prSet/>
      <dgm:spPr/>
      <dgm:t>
        <a:bodyPr/>
        <a:lstStyle/>
        <a:p>
          <a:endParaRPr lang="en-US"/>
        </a:p>
      </dgm:t>
    </dgm:pt>
    <dgm:pt modelId="{3C89449B-BB55-47F3-A531-B3AB7F06891B}" type="sibTrans" cxnId="{58087A47-0EDB-44C3-BAB2-1AF58BA7D9CC}">
      <dgm:prSet/>
      <dgm:spPr/>
      <dgm:t>
        <a:bodyPr/>
        <a:lstStyle/>
        <a:p>
          <a:endParaRPr lang="en-US"/>
        </a:p>
      </dgm:t>
    </dgm:pt>
    <dgm:pt modelId="{4CAED386-859D-4D2A-AD76-678B8228D2C3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Обједињују резултате према правилима</a:t>
          </a:r>
        </a:p>
      </dgm:t>
    </dgm:pt>
    <dgm:pt modelId="{3DE4A145-AFEE-4343-A0B3-7E8F8138193B}" type="parTrans" cxnId="{058B059C-21C9-4BC5-A42C-E13FC5DBEB77}">
      <dgm:prSet/>
      <dgm:spPr/>
      <dgm:t>
        <a:bodyPr/>
        <a:lstStyle/>
        <a:p>
          <a:endParaRPr lang="en-US"/>
        </a:p>
      </dgm:t>
    </dgm:pt>
    <dgm:pt modelId="{C58622D8-860A-43E4-BB7E-AD55B290B841}" type="sibTrans" cxnId="{058B059C-21C9-4BC5-A42C-E13FC5DBEB77}">
      <dgm:prSet/>
      <dgm:spPr/>
      <dgm:t>
        <a:bodyPr/>
        <a:lstStyle/>
        <a:p>
          <a:endParaRPr lang="en-US"/>
        </a:p>
      </dgm:t>
    </dgm:pt>
    <dgm:pt modelId="{8A9E48CD-CB95-4242-B9EE-3DA85AEDA2C0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свом раду и резултатима рада извештавају наставника и добијају повратну информацију</a:t>
          </a:r>
        </a:p>
      </dgm:t>
    </dgm:pt>
    <dgm:pt modelId="{88E98BCA-13AA-4221-9155-B8B6168C439E}" type="parTrans" cxnId="{3B93DC32-38EF-4D1F-B889-6274CBA5784A}">
      <dgm:prSet/>
      <dgm:spPr/>
      <dgm:t>
        <a:bodyPr/>
        <a:lstStyle/>
        <a:p>
          <a:endParaRPr lang="en-US"/>
        </a:p>
      </dgm:t>
    </dgm:pt>
    <dgm:pt modelId="{6A3E1062-C3F1-4A6F-8BE5-91717CCB17C0}" type="sibTrans" cxnId="{3B93DC32-38EF-4D1F-B889-6274CBA5784A}">
      <dgm:prSet/>
      <dgm:spPr/>
      <dgm:t>
        <a:bodyPr/>
        <a:lstStyle/>
        <a:p>
          <a:endParaRPr lang="en-US"/>
        </a:p>
      </dgm:t>
    </dgm:pt>
    <dgm:pt modelId="{ACBA071E-E8AE-4CD4-94CD-BC77F6203562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Оцењују цео процес, своју улогу и допринос у процесу учења</a:t>
          </a:r>
        </a:p>
      </dgm:t>
    </dgm:pt>
    <dgm:pt modelId="{56ED05F4-84A8-41B9-87E3-8E110DDBEFDA}" type="parTrans" cxnId="{42A1DD92-486B-4965-994B-BED1752B0345}">
      <dgm:prSet/>
      <dgm:spPr/>
      <dgm:t>
        <a:bodyPr/>
        <a:lstStyle/>
        <a:p>
          <a:endParaRPr lang="en-US"/>
        </a:p>
      </dgm:t>
    </dgm:pt>
    <dgm:pt modelId="{1AB787A2-4484-4FC7-9D9F-ED95BAA096D1}" type="sibTrans" cxnId="{42A1DD92-486B-4965-994B-BED1752B0345}">
      <dgm:prSet/>
      <dgm:spPr/>
      <dgm:t>
        <a:bodyPr/>
        <a:lstStyle/>
        <a:p>
          <a:endParaRPr lang="en-US"/>
        </a:p>
      </dgm:t>
    </dgm:pt>
    <dgm:pt modelId="{C931A0E5-0815-495C-B0FA-C3749D2F8583}" type="pres">
      <dgm:prSet presAssocID="{2F6D8D66-601E-48BF-93F3-913DC21B76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3558C-0C0F-4C1B-9DB6-9A7BDBDF21F5}" type="pres">
      <dgm:prSet presAssocID="{7B81A53E-BB87-46BF-B715-24151D885CB6}" presName="parentLin" presStyleCnt="0"/>
      <dgm:spPr/>
    </dgm:pt>
    <dgm:pt modelId="{F55D9EFD-9AAA-436C-8CA8-14FF04B2A4FF}" type="pres">
      <dgm:prSet presAssocID="{7B81A53E-BB87-46BF-B715-24151D885CB6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B48B953F-D991-4693-A7B7-A17BE8936C40}" type="pres">
      <dgm:prSet presAssocID="{7B81A53E-BB87-46BF-B715-24151D885CB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5642-AE99-4A5B-94D3-15FE635A9978}" type="pres">
      <dgm:prSet presAssocID="{7B81A53E-BB87-46BF-B715-24151D885CB6}" presName="negativeSpace" presStyleCnt="0"/>
      <dgm:spPr/>
    </dgm:pt>
    <dgm:pt modelId="{51C196A8-5C84-49EA-8724-BEBD6BDEC290}" type="pres">
      <dgm:prSet presAssocID="{7B81A53E-BB87-46BF-B715-24151D885CB6}" presName="childText" presStyleLbl="conFgAcc1" presStyleIdx="0" presStyleCnt="8" custLinFactNeighborY="-59938">
        <dgm:presLayoutVars>
          <dgm:bulletEnabled val="1"/>
        </dgm:presLayoutVars>
      </dgm:prSet>
      <dgm:spPr/>
    </dgm:pt>
    <dgm:pt modelId="{70646181-5746-4823-AA95-3F1045C10A8B}" type="pres">
      <dgm:prSet presAssocID="{2AD0737D-4CEF-42C2-91FD-9BE36CA48D28}" presName="spaceBetweenRectangles" presStyleCnt="0"/>
      <dgm:spPr/>
    </dgm:pt>
    <dgm:pt modelId="{E93808C3-7A2A-4EBE-BFA6-DEA94225189C}" type="pres">
      <dgm:prSet presAssocID="{5D38E992-AAB5-4532-9F1D-14FA04B59BB8}" presName="parentLin" presStyleCnt="0"/>
      <dgm:spPr/>
    </dgm:pt>
    <dgm:pt modelId="{655CEC0B-C484-4C1E-8D0C-748BF11C5711}" type="pres">
      <dgm:prSet presAssocID="{5D38E992-AAB5-4532-9F1D-14FA04B59BB8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74BE345E-DD46-4C42-8AB3-45A530DF0CE7}" type="pres">
      <dgm:prSet presAssocID="{5D38E992-AAB5-4532-9F1D-14FA04B59BB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3A405-09CC-4A62-B002-B5D794599EDF}" type="pres">
      <dgm:prSet presAssocID="{5D38E992-AAB5-4532-9F1D-14FA04B59BB8}" presName="negativeSpace" presStyleCnt="0"/>
      <dgm:spPr/>
    </dgm:pt>
    <dgm:pt modelId="{06C1576C-1BD8-40F2-A7BF-F9C2FEB48646}" type="pres">
      <dgm:prSet presAssocID="{5D38E992-AAB5-4532-9F1D-14FA04B59BB8}" presName="childText" presStyleLbl="conFgAcc1" presStyleIdx="1" presStyleCnt="8">
        <dgm:presLayoutVars>
          <dgm:bulletEnabled val="1"/>
        </dgm:presLayoutVars>
      </dgm:prSet>
      <dgm:spPr/>
    </dgm:pt>
    <dgm:pt modelId="{329D72CA-F8F5-471B-B10F-ECCB8254A5CB}" type="pres">
      <dgm:prSet presAssocID="{CB82758D-3945-4651-8FB3-4A7BB6149DEA}" presName="spaceBetweenRectangles" presStyleCnt="0"/>
      <dgm:spPr/>
    </dgm:pt>
    <dgm:pt modelId="{642DD459-0F04-4FD0-90A3-F1440E4F9712}" type="pres">
      <dgm:prSet presAssocID="{486E4AE7-DB7D-4A95-8126-CEE3501ADEAD}" presName="parentLin" presStyleCnt="0"/>
      <dgm:spPr/>
    </dgm:pt>
    <dgm:pt modelId="{AE20A976-AB33-4D6D-8CE6-5161C6BEC7AF}" type="pres">
      <dgm:prSet presAssocID="{486E4AE7-DB7D-4A95-8126-CEE3501ADEAD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3596844C-0CAB-4EAA-BBC2-AAB3B6184A29}" type="pres">
      <dgm:prSet presAssocID="{486E4AE7-DB7D-4A95-8126-CEE3501ADEA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806FA-71DC-4798-92B6-303058E0455F}" type="pres">
      <dgm:prSet presAssocID="{486E4AE7-DB7D-4A95-8126-CEE3501ADEAD}" presName="negativeSpace" presStyleCnt="0"/>
      <dgm:spPr/>
    </dgm:pt>
    <dgm:pt modelId="{8895821D-9DE3-4083-A4F8-DC3D60F10000}" type="pres">
      <dgm:prSet presAssocID="{486E4AE7-DB7D-4A95-8126-CEE3501ADEAD}" presName="childText" presStyleLbl="conFgAcc1" presStyleIdx="2" presStyleCnt="8">
        <dgm:presLayoutVars>
          <dgm:bulletEnabled val="1"/>
        </dgm:presLayoutVars>
      </dgm:prSet>
      <dgm:spPr/>
    </dgm:pt>
    <dgm:pt modelId="{0F367471-EF30-4F97-BFC7-AF858A8B459C}" type="pres">
      <dgm:prSet presAssocID="{36EBCF6A-C95E-416F-B1D9-A366059123BE}" presName="spaceBetweenRectangles" presStyleCnt="0"/>
      <dgm:spPr/>
    </dgm:pt>
    <dgm:pt modelId="{12B70D25-5001-4C9C-A132-9677B8DCF483}" type="pres">
      <dgm:prSet presAssocID="{7B6519B4-4F03-4479-AD51-18A1BA6C0CD8}" presName="parentLin" presStyleCnt="0"/>
      <dgm:spPr/>
    </dgm:pt>
    <dgm:pt modelId="{62D19B76-93A5-4E42-84BE-7A2818C3324E}" type="pres">
      <dgm:prSet presAssocID="{7B6519B4-4F03-4479-AD51-18A1BA6C0CD8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B92E4E17-2EF7-4580-8561-600A86CA6B00}" type="pres">
      <dgm:prSet presAssocID="{7B6519B4-4F03-4479-AD51-18A1BA6C0CD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5F5CA-F994-4FC4-B6D6-4898D6013E3D}" type="pres">
      <dgm:prSet presAssocID="{7B6519B4-4F03-4479-AD51-18A1BA6C0CD8}" presName="negativeSpace" presStyleCnt="0"/>
      <dgm:spPr/>
    </dgm:pt>
    <dgm:pt modelId="{14F03E39-7790-4842-9615-AF211A74BD16}" type="pres">
      <dgm:prSet presAssocID="{7B6519B4-4F03-4479-AD51-18A1BA6C0CD8}" presName="childText" presStyleLbl="conFgAcc1" presStyleIdx="3" presStyleCnt="8">
        <dgm:presLayoutVars>
          <dgm:bulletEnabled val="1"/>
        </dgm:presLayoutVars>
      </dgm:prSet>
      <dgm:spPr/>
    </dgm:pt>
    <dgm:pt modelId="{B1AA9CF8-CD1A-40EB-9C76-5D42645082E8}" type="pres">
      <dgm:prSet presAssocID="{9049714A-726F-4EBA-8A26-40879E11D10C}" presName="spaceBetweenRectangles" presStyleCnt="0"/>
      <dgm:spPr/>
    </dgm:pt>
    <dgm:pt modelId="{A9DE921C-1F19-407E-8F46-47778CA0CA9A}" type="pres">
      <dgm:prSet presAssocID="{77DBC57A-2A3C-4C02-B586-86654E1A51FC}" presName="parentLin" presStyleCnt="0"/>
      <dgm:spPr/>
    </dgm:pt>
    <dgm:pt modelId="{55301B80-DC6F-4C55-A604-37745A158AD0}" type="pres">
      <dgm:prSet presAssocID="{77DBC57A-2A3C-4C02-B586-86654E1A51FC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58E51D5D-B442-40B7-9291-9E249075D544}" type="pres">
      <dgm:prSet presAssocID="{77DBC57A-2A3C-4C02-B586-86654E1A51F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D1247-20CA-4372-9084-CCC74CB46303}" type="pres">
      <dgm:prSet presAssocID="{77DBC57A-2A3C-4C02-B586-86654E1A51FC}" presName="negativeSpace" presStyleCnt="0"/>
      <dgm:spPr/>
    </dgm:pt>
    <dgm:pt modelId="{37CA369D-63A4-4A2B-9F02-532FAFAEF648}" type="pres">
      <dgm:prSet presAssocID="{77DBC57A-2A3C-4C02-B586-86654E1A51FC}" presName="childText" presStyleLbl="conFgAcc1" presStyleIdx="4" presStyleCnt="8">
        <dgm:presLayoutVars>
          <dgm:bulletEnabled val="1"/>
        </dgm:presLayoutVars>
      </dgm:prSet>
      <dgm:spPr/>
    </dgm:pt>
    <dgm:pt modelId="{42876D2A-0560-4676-B59F-2E3C1769EF60}" type="pres">
      <dgm:prSet presAssocID="{3C89449B-BB55-47F3-A531-B3AB7F06891B}" presName="spaceBetweenRectangles" presStyleCnt="0"/>
      <dgm:spPr/>
    </dgm:pt>
    <dgm:pt modelId="{5364ECDF-4987-46A8-92C9-1BF14C196D19}" type="pres">
      <dgm:prSet presAssocID="{4CAED386-859D-4D2A-AD76-678B8228D2C3}" presName="parentLin" presStyleCnt="0"/>
      <dgm:spPr/>
    </dgm:pt>
    <dgm:pt modelId="{27CF3F2A-30CE-4402-A195-EC002F5B3700}" type="pres">
      <dgm:prSet presAssocID="{4CAED386-859D-4D2A-AD76-678B8228D2C3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402F5ED0-7BE7-4969-9489-CEDE5CEB89F9}" type="pres">
      <dgm:prSet presAssocID="{4CAED386-859D-4D2A-AD76-678B8228D2C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FB4DF-2D91-4F58-9561-AAC469A130F5}" type="pres">
      <dgm:prSet presAssocID="{4CAED386-859D-4D2A-AD76-678B8228D2C3}" presName="negativeSpace" presStyleCnt="0"/>
      <dgm:spPr/>
    </dgm:pt>
    <dgm:pt modelId="{1884C429-A7C6-4E58-BA8D-0D0AF69F767E}" type="pres">
      <dgm:prSet presAssocID="{4CAED386-859D-4D2A-AD76-678B8228D2C3}" presName="childText" presStyleLbl="conFgAcc1" presStyleIdx="5" presStyleCnt="8">
        <dgm:presLayoutVars>
          <dgm:bulletEnabled val="1"/>
        </dgm:presLayoutVars>
      </dgm:prSet>
      <dgm:spPr/>
    </dgm:pt>
    <dgm:pt modelId="{01385C6F-872A-49EF-8920-F9214B295BF1}" type="pres">
      <dgm:prSet presAssocID="{C58622D8-860A-43E4-BB7E-AD55B290B841}" presName="spaceBetweenRectangles" presStyleCnt="0"/>
      <dgm:spPr/>
    </dgm:pt>
    <dgm:pt modelId="{44C7730C-26EA-420B-AA00-5B630CCEBB18}" type="pres">
      <dgm:prSet presAssocID="{8A9E48CD-CB95-4242-B9EE-3DA85AEDA2C0}" presName="parentLin" presStyleCnt="0"/>
      <dgm:spPr/>
    </dgm:pt>
    <dgm:pt modelId="{5CDEF6C5-80E0-4096-A6FC-5C97678D1922}" type="pres">
      <dgm:prSet presAssocID="{8A9E48CD-CB95-4242-B9EE-3DA85AEDA2C0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8AECBBB6-C36A-4979-AFC7-1A2761016A43}" type="pres">
      <dgm:prSet presAssocID="{8A9E48CD-CB95-4242-B9EE-3DA85AEDA2C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7308C-B234-4AE1-9F56-912110BFFBAD}" type="pres">
      <dgm:prSet presAssocID="{8A9E48CD-CB95-4242-B9EE-3DA85AEDA2C0}" presName="negativeSpace" presStyleCnt="0"/>
      <dgm:spPr/>
    </dgm:pt>
    <dgm:pt modelId="{8035AA2D-45F4-4A2E-A2CD-1A7E5D9906EC}" type="pres">
      <dgm:prSet presAssocID="{8A9E48CD-CB95-4242-B9EE-3DA85AEDA2C0}" presName="childText" presStyleLbl="conFgAcc1" presStyleIdx="6" presStyleCnt="8">
        <dgm:presLayoutVars>
          <dgm:bulletEnabled val="1"/>
        </dgm:presLayoutVars>
      </dgm:prSet>
      <dgm:spPr/>
    </dgm:pt>
    <dgm:pt modelId="{3F81DD82-7D1A-4264-98E9-CDCA47CD4EA1}" type="pres">
      <dgm:prSet presAssocID="{6A3E1062-C3F1-4A6F-8BE5-91717CCB17C0}" presName="spaceBetweenRectangles" presStyleCnt="0"/>
      <dgm:spPr/>
    </dgm:pt>
    <dgm:pt modelId="{2C4849AE-531A-4243-8F86-EB28CBED2F71}" type="pres">
      <dgm:prSet presAssocID="{ACBA071E-E8AE-4CD4-94CD-BC77F6203562}" presName="parentLin" presStyleCnt="0"/>
      <dgm:spPr/>
    </dgm:pt>
    <dgm:pt modelId="{97C97AE1-A13B-433A-8BEA-C44D895D865B}" type="pres">
      <dgm:prSet presAssocID="{ACBA071E-E8AE-4CD4-94CD-BC77F6203562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64D39F53-1031-40CD-A03F-7CE24AC66069}" type="pres">
      <dgm:prSet presAssocID="{ACBA071E-E8AE-4CD4-94CD-BC77F620356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D40C5-A4D9-473B-BD78-534CE4AF1E99}" type="pres">
      <dgm:prSet presAssocID="{ACBA071E-E8AE-4CD4-94CD-BC77F6203562}" presName="negativeSpace" presStyleCnt="0"/>
      <dgm:spPr/>
    </dgm:pt>
    <dgm:pt modelId="{3D51709E-E574-464A-99BA-60E98E30E48B}" type="pres">
      <dgm:prSet presAssocID="{ACBA071E-E8AE-4CD4-94CD-BC77F620356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2A1DD92-486B-4965-994B-BED1752B0345}" srcId="{2F6D8D66-601E-48BF-93F3-913DC21B763C}" destId="{ACBA071E-E8AE-4CD4-94CD-BC77F6203562}" srcOrd="7" destOrd="0" parTransId="{56ED05F4-84A8-41B9-87E3-8E110DDBEFDA}" sibTransId="{1AB787A2-4484-4FC7-9D9F-ED95BAA096D1}"/>
    <dgm:cxn modelId="{797C7C52-F551-4533-ADE7-E5BE67FC6307}" type="presOf" srcId="{77DBC57A-2A3C-4C02-B586-86654E1A51FC}" destId="{58E51D5D-B442-40B7-9291-9E249075D544}" srcOrd="1" destOrd="0" presId="urn:microsoft.com/office/officeart/2005/8/layout/list1"/>
    <dgm:cxn modelId="{95711D11-55D3-4C5A-BDF3-AF32E43E3BE0}" type="presOf" srcId="{ACBA071E-E8AE-4CD4-94CD-BC77F6203562}" destId="{64D39F53-1031-40CD-A03F-7CE24AC66069}" srcOrd="1" destOrd="0" presId="urn:microsoft.com/office/officeart/2005/8/layout/list1"/>
    <dgm:cxn modelId="{B0C59027-8078-4F27-AEB8-1E93AF5F6C8D}" type="presOf" srcId="{486E4AE7-DB7D-4A95-8126-CEE3501ADEAD}" destId="{3596844C-0CAB-4EAA-BBC2-AAB3B6184A29}" srcOrd="1" destOrd="0" presId="urn:microsoft.com/office/officeart/2005/8/layout/list1"/>
    <dgm:cxn modelId="{58087A47-0EDB-44C3-BAB2-1AF58BA7D9CC}" srcId="{2F6D8D66-601E-48BF-93F3-913DC21B763C}" destId="{77DBC57A-2A3C-4C02-B586-86654E1A51FC}" srcOrd="4" destOrd="0" parTransId="{20E6CE60-DC26-45CA-9E85-362820751BE3}" sibTransId="{3C89449B-BB55-47F3-A531-B3AB7F06891B}"/>
    <dgm:cxn modelId="{30C9CF71-2F80-4251-A6E7-2D6DFB2EAC3E}" type="presOf" srcId="{7B81A53E-BB87-46BF-B715-24151D885CB6}" destId="{B48B953F-D991-4693-A7B7-A17BE8936C40}" srcOrd="1" destOrd="0" presId="urn:microsoft.com/office/officeart/2005/8/layout/list1"/>
    <dgm:cxn modelId="{4896E1C4-8363-459C-A50A-51E76D68B6F7}" type="presOf" srcId="{7B6519B4-4F03-4479-AD51-18A1BA6C0CD8}" destId="{B92E4E17-2EF7-4580-8561-600A86CA6B00}" srcOrd="1" destOrd="0" presId="urn:microsoft.com/office/officeart/2005/8/layout/list1"/>
    <dgm:cxn modelId="{9E6DCF21-2385-4B76-815B-965219E22E43}" type="presOf" srcId="{486E4AE7-DB7D-4A95-8126-CEE3501ADEAD}" destId="{AE20A976-AB33-4D6D-8CE6-5161C6BEC7AF}" srcOrd="0" destOrd="0" presId="urn:microsoft.com/office/officeart/2005/8/layout/list1"/>
    <dgm:cxn modelId="{BE0EAF49-A7E2-49D0-9D67-AC96C45550F3}" type="presOf" srcId="{7B81A53E-BB87-46BF-B715-24151D885CB6}" destId="{F55D9EFD-9AAA-436C-8CA8-14FF04B2A4FF}" srcOrd="0" destOrd="0" presId="urn:microsoft.com/office/officeart/2005/8/layout/list1"/>
    <dgm:cxn modelId="{0D16CA2D-EEF5-448A-9ED3-6EA047328C04}" srcId="{2F6D8D66-601E-48BF-93F3-913DC21B763C}" destId="{7B81A53E-BB87-46BF-B715-24151D885CB6}" srcOrd="0" destOrd="0" parTransId="{3368E73A-7D0B-4CFB-B021-3C9AA03C5D07}" sibTransId="{2AD0737D-4CEF-42C2-91FD-9BE36CA48D28}"/>
    <dgm:cxn modelId="{B8A9CEFE-8F75-43C2-A87D-33A7A6AAF730}" srcId="{2F6D8D66-601E-48BF-93F3-913DC21B763C}" destId="{7B6519B4-4F03-4479-AD51-18A1BA6C0CD8}" srcOrd="3" destOrd="0" parTransId="{4CCAA4D8-E1CC-4413-B15F-0DCD0F399636}" sibTransId="{9049714A-726F-4EBA-8A26-40879E11D10C}"/>
    <dgm:cxn modelId="{DF36D00F-51A2-4772-BE58-13C953EAB480}" type="presOf" srcId="{2F6D8D66-601E-48BF-93F3-913DC21B763C}" destId="{C931A0E5-0815-495C-B0FA-C3749D2F8583}" srcOrd="0" destOrd="0" presId="urn:microsoft.com/office/officeart/2005/8/layout/list1"/>
    <dgm:cxn modelId="{058B059C-21C9-4BC5-A42C-E13FC5DBEB77}" srcId="{2F6D8D66-601E-48BF-93F3-913DC21B763C}" destId="{4CAED386-859D-4D2A-AD76-678B8228D2C3}" srcOrd="5" destOrd="0" parTransId="{3DE4A145-AFEE-4343-A0B3-7E8F8138193B}" sibTransId="{C58622D8-860A-43E4-BB7E-AD55B290B841}"/>
    <dgm:cxn modelId="{117F772A-CEEA-4C12-A7E2-9B21584134BA}" type="presOf" srcId="{4CAED386-859D-4D2A-AD76-678B8228D2C3}" destId="{402F5ED0-7BE7-4969-9489-CEDE5CEB89F9}" srcOrd="1" destOrd="0" presId="urn:microsoft.com/office/officeart/2005/8/layout/list1"/>
    <dgm:cxn modelId="{13BAD4F6-8685-49E1-9057-1F331C434035}" type="presOf" srcId="{8A9E48CD-CB95-4242-B9EE-3DA85AEDA2C0}" destId="{8AECBBB6-C36A-4979-AFC7-1A2761016A43}" srcOrd="1" destOrd="0" presId="urn:microsoft.com/office/officeart/2005/8/layout/list1"/>
    <dgm:cxn modelId="{F6440342-1272-4039-8F48-9BD46A6B4A31}" srcId="{2F6D8D66-601E-48BF-93F3-913DC21B763C}" destId="{5D38E992-AAB5-4532-9F1D-14FA04B59BB8}" srcOrd="1" destOrd="0" parTransId="{E1E9E4F8-06C2-48BC-8406-192E33D13B2C}" sibTransId="{CB82758D-3945-4651-8FB3-4A7BB6149DEA}"/>
    <dgm:cxn modelId="{0C8202B6-930B-4BCC-A878-0BC4E2CD754A}" type="presOf" srcId="{77DBC57A-2A3C-4C02-B586-86654E1A51FC}" destId="{55301B80-DC6F-4C55-A604-37745A158AD0}" srcOrd="0" destOrd="0" presId="urn:microsoft.com/office/officeart/2005/8/layout/list1"/>
    <dgm:cxn modelId="{D810AF3F-475C-4C0D-B348-B8F977D3D92D}" type="presOf" srcId="{7B6519B4-4F03-4479-AD51-18A1BA6C0CD8}" destId="{62D19B76-93A5-4E42-84BE-7A2818C3324E}" srcOrd="0" destOrd="0" presId="urn:microsoft.com/office/officeart/2005/8/layout/list1"/>
    <dgm:cxn modelId="{0C107E77-2280-47BE-A72B-B3D57A4D79C4}" type="presOf" srcId="{ACBA071E-E8AE-4CD4-94CD-BC77F6203562}" destId="{97C97AE1-A13B-433A-8BEA-C44D895D865B}" srcOrd="0" destOrd="0" presId="urn:microsoft.com/office/officeart/2005/8/layout/list1"/>
    <dgm:cxn modelId="{3B93DC32-38EF-4D1F-B889-6274CBA5784A}" srcId="{2F6D8D66-601E-48BF-93F3-913DC21B763C}" destId="{8A9E48CD-CB95-4242-B9EE-3DA85AEDA2C0}" srcOrd="6" destOrd="0" parTransId="{88E98BCA-13AA-4221-9155-B8B6168C439E}" sibTransId="{6A3E1062-C3F1-4A6F-8BE5-91717CCB17C0}"/>
    <dgm:cxn modelId="{27FB99EA-9B54-4833-B877-AE81D409D37C}" type="presOf" srcId="{8A9E48CD-CB95-4242-B9EE-3DA85AEDA2C0}" destId="{5CDEF6C5-80E0-4096-A6FC-5C97678D1922}" srcOrd="0" destOrd="0" presId="urn:microsoft.com/office/officeart/2005/8/layout/list1"/>
    <dgm:cxn modelId="{0312B306-4D7F-4CEA-A021-32B0FEF9E6CA}" type="presOf" srcId="{4CAED386-859D-4D2A-AD76-678B8228D2C3}" destId="{27CF3F2A-30CE-4402-A195-EC002F5B3700}" srcOrd="0" destOrd="0" presId="urn:microsoft.com/office/officeart/2005/8/layout/list1"/>
    <dgm:cxn modelId="{BE7C1D9A-C264-4FC8-B719-C09ACC46B58F}" srcId="{2F6D8D66-601E-48BF-93F3-913DC21B763C}" destId="{486E4AE7-DB7D-4A95-8126-CEE3501ADEAD}" srcOrd="2" destOrd="0" parTransId="{4E546B9E-3ECC-4418-B4C8-7DEB9D20EFA5}" sibTransId="{36EBCF6A-C95E-416F-B1D9-A366059123BE}"/>
    <dgm:cxn modelId="{D243BA15-6320-4742-A822-B483A3503C16}" type="presOf" srcId="{5D38E992-AAB5-4532-9F1D-14FA04B59BB8}" destId="{655CEC0B-C484-4C1E-8D0C-748BF11C5711}" srcOrd="0" destOrd="0" presId="urn:microsoft.com/office/officeart/2005/8/layout/list1"/>
    <dgm:cxn modelId="{68E72232-10BB-4D6F-AE1C-1B43B5D898DB}" type="presOf" srcId="{5D38E992-AAB5-4532-9F1D-14FA04B59BB8}" destId="{74BE345E-DD46-4C42-8AB3-45A530DF0CE7}" srcOrd="1" destOrd="0" presId="urn:microsoft.com/office/officeart/2005/8/layout/list1"/>
    <dgm:cxn modelId="{3D1459EE-7988-4807-BD8D-7E06C3C486AF}" type="presParOf" srcId="{C931A0E5-0815-495C-B0FA-C3749D2F8583}" destId="{F0A3558C-0C0F-4C1B-9DB6-9A7BDBDF21F5}" srcOrd="0" destOrd="0" presId="urn:microsoft.com/office/officeart/2005/8/layout/list1"/>
    <dgm:cxn modelId="{747E393E-8C85-48F8-88FB-AF3D85F1C201}" type="presParOf" srcId="{F0A3558C-0C0F-4C1B-9DB6-9A7BDBDF21F5}" destId="{F55D9EFD-9AAA-436C-8CA8-14FF04B2A4FF}" srcOrd="0" destOrd="0" presId="urn:microsoft.com/office/officeart/2005/8/layout/list1"/>
    <dgm:cxn modelId="{BBF4FB50-9206-4818-9D4F-A83154E7A227}" type="presParOf" srcId="{F0A3558C-0C0F-4C1B-9DB6-9A7BDBDF21F5}" destId="{B48B953F-D991-4693-A7B7-A17BE8936C40}" srcOrd="1" destOrd="0" presId="urn:microsoft.com/office/officeart/2005/8/layout/list1"/>
    <dgm:cxn modelId="{FBEC6CB2-F5FE-4B91-AE0C-0161BFFF1B7B}" type="presParOf" srcId="{C931A0E5-0815-495C-B0FA-C3749D2F8583}" destId="{E5C45642-AE99-4A5B-94D3-15FE635A9978}" srcOrd="1" destOrd="0" presId="urn:microsoft.com/office/officeart/2005/8/layout/list1"/>
    <dgm:cxn modelId="{C2C9CDA8-AA8F-4AF4-84F1-7736DE8D35CE}" type="presParOf" srcId="{C931A0E5-0815-495C-B0FA-C3749D2F8583}" destId="{51C196A8-5C84-49EA-8724-BEBD6BDEC290}" srcOrd="2" destOrd="0" presId="urn:microsoft.com/office/officeart/2005/8/layout/list1"/>
    <dgm:cxn modelId="{F3CD6A4B-6F68-4221-BB69-442285599F01}" type="presParOf" srcId="{C931A0E5-0815-495C-B0FA-C3749D2F8583}" destId="{70646181-5746-4823-AA95-3F1045C10A8B}" srcOrd="3" destOrd="0" presId="urn:microsoft.com/office/officeart/2005/8/layout/list1"/>
    <dgm:cxn modelId="{9F1F7158-C2D6-4CA9-BC8B-D630E0373B72}" type="presParOf" srcId="{C931A0E5-0815-495C-B0FA-C3749D2F8583}" destId="{E93808C3-7A2A-4EBE-BFA6-DEA94225189C}" srcOrd="4" destOrd="0" presId="urn:microsoft.com/office/officeart/2005/8/layout/list1"/>
    <dgm:cxn modelId="{7119580F-D8F5-4358-8BDA-B560F35BA1DF}" type="presParOf" srcId="{E93808C3-7A2A-4EBE-BFA6-DEA94225189C}" destId="{655CEC0B-C484-4C1E-8D0C-748BF11C5711}" srcOrd="0" destOrd="0" presId="urn:microsoft.com/office/officeart/2005/8/layout/list1"/>
    <dgm:cxn modelId="{33E19B84-293C-4781-B1E2-212ACB3576CA}" type="presParOf" srcId="{E93808C3-7A2A-4EBE-BFA6-DEA94225189C}" destId="{74BE345E-DD46-4C42-8AB3-45A530DF0CE7}" srcOrd="1" destOrd="0" presId="urn:microsoft.com/office/officeart/2005/8/layout/list1"/>
    <dgm:cxn modelId="{E5812412-098E-4AF2-940D-64BBCC262B0D}" type="presParOf" srcId="{C931A0E5-0815-495C-B0FA-C3749D2F8583}" destId="{26F3A405-09CC-4A62-B002-B5D794599EDF}" srcOrd="5" destOrd="0" presId="urn:microsoft.com/office/officeart/2005/8/layout/list1"/>
    <dgm:cxn modelId="{8F2B3F7A-2121-4A31-861E-DEAB3362587E}" type="presParOf" srcId="{C931A0E5-0815-495C-B0FA-C3749D2F8583}" destId="{06C1576C-1BD8-40F2-A7BF-F9C2FEB48646}" srcOrd="6" destOrd="0" presId="urn:microsoft.com/office/officeart/2005/8/layout/list1"/>
    <dgm:cxn modelId="{CEE995D7-970A-48AC-AB99-918EC0485E47}" type="presParOf" srcId="{C931A0E5-0815-495C-B0FA-C3749D2F8583}" destId="{329D72CA-F8F5-471B-B10F-ECCB8254A5CB}" srcOrd="7" destOrd="0" presId="urn:microsoft.com/office/officeart/2005/8/layout/list1"/>
    <dgm:cxn modelId="{CBB770CE-023A-421F-89E7-E5D8D7836E06}" type="presParOf" srcId="{C931A0E5-0815-495C-B0FA-C3749D2F8583}" destId="{642DD459-0F04-4FD0-90A3-F1440E4F9712}" srcOrd="8" destOrd="0" presId="urn:microsoft.com/office/officeart/2005/8/layout/list1"/>
    <dgm:cxn modelId="{8F26FF72-E186-40FA-9423-9526AC5C62EE}" type="presParOf" srcId="{642DD459-0F04-4FD0-90A3-F1440E4F9712}" destId="{AE20A976-AB33-4D6D-8CE6-5161C6BEC7AF}" srcOrd="0" destOrd="0" presId="urn:microsoft.com/office/officeart/2005/8/layout/list1"/>
    <dgm:cxn modelId="{4FDDEE7E-8C6E-4FBA-8B00-9591A8DE6640}" type="presParOf" srcId="{642DD459-0F04-4FD0-90A3-F1440E4F9712}" destId="{3596844C-0CAB-4EAA-BBC2-AAB3B6184A29}" srcOrd="1" destOrd="0" presId="urn:microsoft.com/office/officeart/2005/8/layout/list1"/>
    <dgm:cxn modelId="{6E22C885-CAB2-4604-ACF7-B582E402FB0F}" type="presParOf" srcId="{C931A0E5-0815-495C-B0FA-C3749D2F8583}" destId="{0FE806FA-71DC-4798-92B6-303058E0455F}" srcOrd="9" destOrd="0" presId="urn:microsoft.com/office/officeart/2005/8/layout/list1"/>
    <dgm:cxn modelId="{993A4C92-BEEC-401C-B8C8-96E0602BBF00}" type="presParOf" srcId="{C931A0E5-0815-495C-B0FA-C3749D2F8583}" destId="{8895821D-9DE3-4083-A4F8-DC3D60F10000}" srcOrd="10" destOrd="0" presId="urn:microsoft.com/office/officeart/2005/8/layout/list1"/>
    <dgm:cxn modelId="{934E27FA-6BAD-4DA1-B6AC-0E090E8FFF96}" type="presParOf" srcId="{C931A0E5-0815-495C-B0FA-C3749D2F8583}" destId="{0F367471-EF30-4F97-BFC7-AF858A8B459C}" srcOrd="11" destOrd="0" presId="urn:microsoft.com/office/officeart/2005/8/layout/list1"/>
    <dgm:cxn modelId="{FF5C4C40-BF0B-493B-8352-E9E09667EED9}" type="presParOf" srcId="{C931A0E5-0815-495C-B0FA-C3749D2F8583}" destId="{12B70D25-5001-4C9C-A132-9677B8DCF483}" srcOrd="12" destOrd="0" presId="urn:microsoft.com/office/officeart/2005/8/layout/list1"/>
    <dgm:cxn modelId="{A3528205-D5E6-442A-AC29-012D71EE7452}" type="presParOf" srcId="{12B70D25-5001-4C9C-A132-9677B8DCF483}" destId="{62D19B76-93A5-4E42-84BE-7A2818C3324E}" srcOrd="0" destOrd="0" presId="urn:microsoft.com/office/officeart/2005/8/layout/list1"/>
    <dgm:cxn modelId="{BFB3BBBC-F412-4681-934B-C16F4E91546E}" type="presParOf" srcId="{12B70D25-5001-4C9C-A132-9677B8DCF483}" destId="{B92E4E17-2EF7-4580-8561-600A86CA6B00}" srcOrd="1" destOrd="0" presId="urn:microsoft.com/office/officeart/2005/8/layout/list1"/>
    <dgm:cxn modelId="{19C156F3-D1E0-473E-87A6-18719CE7ABA6}" type="presParOf" srcId="{C931A0E5-0815-495C-B0FA-C3749D2F8583}" destId="{6A25F5CA-F994-4FC4-B6D6-4898D6013E3D}" srcOrd="13" destOrd="0" presId="urn:microsoft.com/office/officeart/2005/8/layout/list1"/>
    <dgm:cxn modelId="{6CECDB0F-B320-45F4-BE93-ADBF32A50C58}" type="presParOf" srcId="{C931A0E5-0815-495C-B0FA-C3749D2F8583}" destId="{14F03E39-7790-4842-9615-AF211A74BD16}" srcOrd="14" destOrd="0" presId="urn:microsoft.com/office/officeart/2005/8/layout/list1"/>
    <dgm:cxn modelId="{55C82B45-82FA-47C5-9962-108BAD7522EE}" type="presParOf" srcId="{C931A0E5-0815-495C-B0FA-C3749D2F8583}" destId="{B1AA9CF8-CD1A-40EB-9C76-5D42645082E8}" srcOrd="15" destOrd="0" presId="urn:microsoft.com/office/officeart/2005/8/layout/list1"/>
    <dgm:cxn modelId="{585C23E0-8D3E-4516-91B4-DF62D27EC2A9}" type="presParOf" srcId="{C931A0E5-0815-495C-B0FA-C3749D2F8583}" destId="{A9DE921C-1F19-407E-8F46-47778CA0CA9A}" srcOrd="16" destOrd="0" presId="urn:microsoft.com/office/officeart/2005/8/layout/list1"/>
    <dgm:cxn modelId="{DBED1F73-97DB-47C4-BA90-E0BBBF36FEFD}" type="presParOf" srcId="{A9DE921C-1F19-407E-8F46-47778CA0CA9A}" destId="{55301B80-DC6F-4C55-A604-37745A158AD0}" srcOrd="0" destOrd="0" presId="urn:microsoft.com/office/officeart/2005/8/layout/list1"/>
    <dgm:cxn modelId="{013EAE1E-13EE-4D78-A65A-2D4130677489}" type="presParOf" srcId="{A9DE921C-1F19-407E-8F46-47778CA0CA9A}" destId="{58E51D5D-B442-40B7-9291-9E249075D544}" srcOrd="1" destOrd="0" presId="urn:microsoft.com/office/officeart/2005/8/layout/list1"/>
    <dgm:cxn modelId="{004F523E-89EB-4F7F-9E31-C0AA07FC863F}" type="presParOf" srcId="{C931A0E5-0815-495C-B0FA-C3749D2F8583}" destId="{26DD1247-20CA-4372-9084-CCC74CB46303}" srcOrd="17" destOrd="0" presId="urn:microsoft.com/office/officeart/2005/8/layout/list1"/>
    <dgm:cxn modelId="{6FC91031-2A30-414C-AA40-9193D4258791}" type="presParOf" srcId="{C931A0E5-0815-495C-B0FA-C3749D2F8583}" destId="{37CA369D-63A4-4A2B-9F02-532FAFAEF648}" srcOrd="18" destOrd="0" presId="urn:microsoft.com/office/officeart/2005/8/layout/list1"/>
    <dgm:cxn modelId="{556BFF4D-75E7-448B-A4B9-556B7C7DA04B}" type="presParOf" srcId="{C931A0E5-0815-495C-B0FA-C3749D2F8583}" destId="{42876D2A-0560-4676-B59F-2E3C1769EF60}" srcOrd="19" destOrd="0" presId="urn:microsoft.com/office/officeart/2005/8/layout/list1"/>
    <dgm:cxn modelId="{CD572C2F-3DA4-42BB-B073-B4C3580AFE94}" type="presParOf" srcId="{C931A0E5-0815-495C-B0FA-C3749D2F8583}" destId="{5364ECDF-4987-46A8-92C9-1BF14C196D19}" srcOrd="20" destOrd="0" presId="urn:microsoft.com/office/officeart/2005/8/layout/list1"/>
    <dgm:cxn modelId="{F242FAFF-D8E4-45E4-842B-21503E89FEB3}" type="presParOf" srcId="{5364ECDF-4987-46A8-92C9-1BF14C196D19}" destId="{27CF3F2A-30CE-4402-A195-EC002F5B3700}" srcOrd="0" destOrd="0" presId="urn:microsoft.com/office/officeart/2005/8/layout/list1"/>
    <dgm:cxn modelId="{3E502F47-4ADF-45A5-A98F-739430891E97}" type="presParOf" srcId="{5364ECDF-4987-46A8-92C9-1BF14C196D19}" destId="{402F5ED0-7BE7-4969-9489-CEDE5CEB89F9}" srcOrd="1" destOrd="0" presId="urn:microsoft.com/office/officeart/2005/8/layout/list1"/>
    <dgm:cxn modelId="{6C8E7F54-D97A-4E4C-AF23-ABB81194A6C0}" type="presParOf" srcId="{C931A0E5-0815-495C-B0FA-C3749D2F8583}" destId="{58CFB4DF-2D91-4F58-9561-AAC469A130F5}" srcOrd="21" destOrd="0" presId="urn:microsoft.com/office/officeart/2005/8/layout/list1"/>
    <dgm:cxn modelId="{31EBD3C9-310E-417E-8D04-8395A1880D76}" type="presParOf" srcId="{C931A0E5-0815-495C-B0FA-C3749D2F8583}" destId="{1884C429-A7C6-4E58-BA8D-0D0AF69F767E}" srcOrd="22" destOrd="0" presId="urn:microsoft.com/office/officeart/2005/8/layout/list1"/>
    <dgm:cxn modelId="{2D5FBAF9-AD34-434E-AE5C-934A1BE3962D}" type="presParOf" srcId="{C931A0E5-0815-495C-B0FA-C3749D2F8583}" destId="{01385C6F-872A-49EF-8920-F9214B295BF1}" srcOrd="23" destOrd="0" presId="urn:microsoft.com/office/officeart/2005/8/layout/list1"/>
    <dgm:cxn modelId="{A4188DFD-3EA5-419E-A20A-EF62CBE6C543}" type="presParOf" srcId="{C931A0E5-0815-495C-B0FA-C3749D2F8583}" destId="{44C7730C-26EA-420B-AA00-5B630CCEBB18}" srcOrd="24" destOrd="0" presId="urn:microsoft.com/office/officeart/2005/8/layout/list1"/>
    <dgm:cxn modelId="{0D3D7899-E942-410C-8B5B-8E396DECADE7}" type="presParOf" srcId="{44C7730C-26EA-420B-AA00-5B630CCEBB18}" destId="{5CDEF6C5-80E0-4096-A6FC-5C97678D1922}" srcOrd="0" destOrd="0" presId="urn:microsoft.com/office/officeart/2005/8/layout/list1"/>
    <dgm:cxn modelId="{41BB6A6D-52D6-4180-B2E3-C9FC2446D8E7}" type="presParOf" srcId="{44C7730C-26EA-420B-AA00-5B630CCEBB18}" destId="{8AECBBB6-C36A-4979-AFC7-1A2761016A43}" srcOrd="1" destOrd="0" presId="urn:microsoft.com/office/officeart/2005/8/layout/list1"/>
    <dgm:cxn modelId="{272BD64E-A1D2-474B-BD10-11BD698BFAB5}" type="presParOf" srcId="{C931A0E5-0815-495C-B0FA-C3749D2F8583}" destId="{D027308C-B234-4AE1-9F56-912110BFFBAD}" srcOrd="25" destOrd="0" presId="urn:microsoft.com/office/officeart/2005/8/layout/list1"/>
    <dgm:cxn modelId="{04CD790C-48C9-4714-9751-8BE3960E97D5}" type="presParOf" srcId="{C931A0E5-0815-495C-B0FA-C3749D2F8583}" destId="{8035AA2D-45F4-4A2E-A2CD-1A7E5D9906EC}" srcOrd="26" destOrd="0" presId="urn:microsoft.com/office/officeart/2005/8/layout/list1"/>
    <dgm:cxn modelId="{A094B8D7-5F23-4402-AA0A-7DF35AE3F260}" type="presParOf" srcId="{C931A0E5-0815-495C-B0FA-C3749D2F8583}" destId="{3F81DD82-7D1A-4264-98E9-CDCA47CD4EA1}" srcOrd="27" destOrd="0" presId="urn:microsoft.com/office/officeart/2005/8/layout/list1"/>
    <dgm:cxn modelId="{323EB2B0-0D80-4DF7-9B48-80DD826EA25F}" type="presParOf" srcId="{C931A0E5-0815-495C-B0FA-C3749D2F8583}" destId="{2C4849AE-531A-4243-8F86-EB28CBED2F71}" srcOrd="28" destOrd="0" presId="urn:microsoft.com/office/officeart/2005/8/layout/list1"/>
    <dgm:cxn modelId="{C81F329A-07AF-45B1-9291-6553394ACEE3}" type="presParOf" srcId="{2C4849AE-531A-4243-8F86-EB28CBED2F71}" destId="{97C97AE1-A13B-433A-8BEA-C44D895D865B}" srcOrd="0" destOrd="0" presId="urn:microsoft.com/office/officeart/2005/8/layout/list1"/>
    <dgm:cxn modelId="{BCF5F410-30A8-463C-B9C5-A0D27B959914}" type="presParOf" srcId="{2C4849AE-531A-4243-8F86-EB28CBED2F71}" destId="{64D39F53-1031-40CD-A03F-7CE24AC66069}" srcOrd="1" destOrd="0" presId="urn:microsoft.com/office/officeart/2005/8/layout/list1"/>
    <dgm:cxn modelId="{A4657E75-5372-4506-8E64-8735A4268B14}" type="presParOf" srcId="{C931A0E5-0815-495C-B0FA-C3749D2F8583}" destId="{77FD40C5-A4D9-473B-BD78-534CE4AF1E99}" srcOrd="29" destOrd="0" presId="urn:microsoft.com/office/officeart/2005/8/layout/list1"/>
    <dgm:cxn modelId="{0C737103-D3D5-4871-AFDF-6E266C0168AA}" type="presParOf" srcId="{C931A0E5-0815-495C-B0FA-C3749D2F8583}" destId="{3D51709E-E574-464A-99BA-60E98E30E48B}" srcOrd="3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D8D66-601E-48BF-93F3-913DC21B763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81A53E-BB87-46BF-B715-24151D885CB6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Усмерава ученике око дефинисања теме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68E73A-7D0B-4CFB-B021-3C9AA03C5D07}" type="parTrans" cxnId="{0D16CA2D-EEF5-448A-9ED3-6EA047328C04}">
      <dgm:prSet/>
      <dgm:spPr/>
      <dgm:t>
        <a:bodyPr/>
        <a:lstStyle/>
        <a:p>
          <a:endParaRPr lang="en-US"/>
        </a:p>
      </dgm:t>
    </dgm:pt>
    <dgm:pt modelId="{2AD0737D-4CEF-42C2-91FD-9BE36CA48D28}" type="sibTrans" cxnId="{0D16CA2D-EEF5-448A-9ED3-6EA047328C04}">
      <dgm:prSet/>
      <dgm:spPr/>
      <dgm:t>
        <a:bodyPr/>
        <a:lstStyle/>
        <a:p>
          <a:endParaRPr lang="en-US"/>
        </a:p>
      </dgm:t>
    </dgm:pt>
    <dgm:pt modelId="{1CE0BCB6-17A4-45C5-971A-E150E506A35B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Помаже ученицима око дефинисања циљева пројекта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F21445-B299-4E48-92AA-6A74552817BA}" type="parTrans" cxnId="{D15C4590-8C97-4ADE-B729-E9C4DB8D5112}">
      <dgm:prSet/>
      <dgm:spPr/>
      <dgm:t>
        <a:bodyPr/>
        <a:lstStyle/>
        <a:p>
          <a:endParaRPr lang="en-US"/>
        </a:p>
      </dgm:t>
    </dgm:pt>
    <dgm:pt modelId="{3FA35DF2-A5C6-45E5-A642-24C800C00A58}" type="sibTrans" cxnId="{D15C4590-8C97-4ADE-B729-E9C4DB8D5112}">
      <dgm:prSet/>
      <dgm:spPr/>
      <dgm:t>
        <a:bodyPr/>
        <a:lstStyle/>
        <a:p>
          <a:endParaRPr lang="en-US"/>
        </a:p>
      </dgm:t>
    </dgm:pt>
    <dgm:pt modelId="{B38B86AD-12DB-4550-A10E-4E9A9C6AA8D5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Унапред припрема и разрађује задатке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E0C63F-8377-4137-91A0-907444D65E4D}" type="parTrans" cxnId="{C30E5FE9-D911-4701-B447-7C0FF521A220}">
      <dgm:prSet/>
      <dgm:spPr/>
      <dgm:t>
        <a:bodyPr/>
        <a:lstStyle/>
        <a:p>
          <a:endParaRPr lang="en-US"/>
        </a:p>
      </dgm:t>
    </dgm:pt>
    <dgm:pt modelId="{15337CA9-99E5-429B-AD5E-A770B02557AD}" type="sibTrans" cxnId="{C30E5FE9-D911-4701-B447-7C0FF521A220}">
      <dgm:prSet/>
      <dgm:spPr/>
      <dgm:t>
        <a:bodyPr/>
        <a:lstStyle/>
        <a:p>
          <a:endParaRPr lang="en-US"/>
        </a:p>
      </dgm:t>
    </dgm:pt>
    <dgm:pt modelId="{28F6A23E-AA92-43D7-82EE-C526E06950E7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Формира групе и дели задатке 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1E9C90-AD35-46F4-9D70-CDC8284BE744}" type="parTrans" cxnId="{4875B4F2-66E1-4558-A346-F1F98CE20889}">
      <dgm:prSet/>
      <dgm:spPr/>
      <dgm:t>
        <a:bodyPr/>
        <a:lstStyle/>
        <a:p>
          <a:endParaRPr lang="en-US"/>
        </a:p>
      </dgm:t>
    </dgm:pt>
    <dgm:pt modelId="{0EBD659D-DE74-4328-AECF-138F84069983}" type="sibTrans" cxnId="{4875B4F2-66E1-4558-A346-F1F98CE20889}">
      <dgm:prSet/>
      <dgm:spPr/>
      <dgm:t>
        <a:bodyPr/>
        <a:lstStyle/>
        <a:p>
          <a:endParaRPr lang="en-US"/>
        </a:p>
      </dgm:t>
    </dgm:pt>
    <dgm:pt modelId="{2EF358AA-FF13-4A70-8502-5344A630B14B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Организује и учествује у расрави око реализације појединих задатака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22905C-CE71-4D20-9660-A374904747C2}" type="parTrans" cxnId="{68852793-9FE1-478A-8B0E-E32F813BE1C4}">
      <dgm:prSet/>
      <dgm:spPr/>
      <dgm:t>
        <a:bodyPr/>
        <a:lstStyle/>
        <a:p>
          <a:endParaRPr lang="en-US"/>
        </a:p>
      </dgm:t>
    </dgm:pt>
    <dgm:pt modelId="{5F9258B7-6016-4BEC-9EF9-47182911BBF3}" type="sibTrans" cxnId="{68852793-9FE1-478A-8B0E-E32F813BE1C4}">
      <dgm:prSet/>
      <dgm:spPr/>
      <dgm:t>
        <a:bodyPr/>
        <a:lstStyle/>
        <a:p>
          <a:endParaRPr lang="en-US"/>
        </a:p>
      </dgm:t>
    </dgm:pt>
    <dgm:pt modelId="{F4C172BB-E875-4E0F-8F97-768EF37FA588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Прати и усмерава рад ученика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7F0FE3-5D72-4C45-9674-60187FC0A80C}" type="parTrans" cxnId="{3914797F-AA5C-4D33-995B-CF45DF59C683}">
      <dgm:prSet/>
      <dgm:spPr/>
      <dgm:t>
        <a:bodyPr/>
        <a:lstStyle/>
        <a:p>
          <a:endParaRPr lang="en-US"/>
        </a:p>
      </dgm:t>
    </dgm:pt>
    <dgm:pt modelId="{64C9887D-69A3-44E9-AB30-DEAA2E3747D6}" type="sibTrans" cxnId="{3914797F-AA5C-4D33-995B-CF45DF59C683}">
      <dgm:prSet/>
      <dgm:spPr/>
      <dgm:t>
        <a:bodyPr/>
        <a:lstStyle/>
        <a:p>
          <a:endParaRPr lang="en-US"/>
        </a:p>
      </dgm:t>
    </dgm:pt>
    <dgm:pt modelId="{73CF5572-F080-49AF-9952-8CC0EA981AD5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Упућује ученике како да обједине резултате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C78DC5-621E-424A-AC3E-A384487EB74A}" type="parTrans" cxnId="{35C0FA51-ACFF-4B21-9A48-A5D896DC5754}">
      <dgm:prSet/>
      <dgm:spPr/>
      <dgm:t>
        <a:bodyPr/>
        <a:lstStyle/>
        <a:p>
          <a:endParaRPr lang="en-US"/>
        </a:p>
      </dgm:t>
    </dgm:pt>
    <dgm:pt modelId="{50B8A298-B4DD-4CB9-9858-B00A091B6EA2}" type="sibTrans" cxnId="{35C0FA51-ACFF-4B21-9A48-A5D896DC5754}">
      <dgm:prSet/>
      <dgm:spPr/>
      <dgm:t>
        <a:bodyPr/>
        <a:lstStyle/>
        <a:p>
          <a:endParaRPr lang="en-US"/>
        </a:p>
      </dgm:t>
    </dgm:pt>
    <dgm:pt modelId="{D7A92050-8806-46AF-9369-2E4C69275D33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Организује презентацију пројекта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F8541E-B42A-41A7-80B8-D0B162DDFD33}" type="parTrans" cxnId="{BC6CE844-26DF-4615-A0B1-F00EDA92479B}">
      <dgm:prSet/>
      <dgm:spPr/>
      <dgm:t>
        <a:bodyPr/>
        <a:lstStyle/>
        <a:p>
          <a:endParaRPr lang="en-US"/>
        </a:p>
      </dgm:t>
    </dgm:pt>
    <dgm:pt modelId="{AFC4EF29-B52E-4A84-BFED-476DFF6C840F}" type="sibTrans" cxnId="{BC6CE844-26DF-4615-A0B1-F00EDA92479B}">
      <dgm:prSet/>
      <dgm:spPr/>
      <dgm:t>
        <a:bodyPr/>
        <a:lstStyle/>
        <a:p>
          <a:endParaRPr lang="en-US"/>
        </a:p>
      </dgm:t>
    </dgm:pt>
    <dgm:pt modelId="{3CB82851-110A-4998-B460-C5670207D8BE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Процењује резултате реализованих активности и ефекте свог рада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4DABB2-6EA3-410D-9636-5CBB8CA4B43D}" type="parTrans" cxnId="{77DCB531-8D61-4381-8956-3AF485803237}">
      <dgm:prSet/>
      <dgm:spPr/>
      <dgm:t>
        <a:bodyPr/>
        <a:lstStyle/>
        <a:p>
          <a:endParaRPr lang="en-US"/>
        </a:p>
      </dgm:t>
    </dgm:pt>
    <dgm:pt modelId="{245AE773-9A88-44E9-B647-A8FC045635B3}" type="sibTrans" cxnId="{77DCB531-8D61-4381-8956-3AF485803237}">
      <dgm:prSet/>
      <dgm:spPr/>
      <dgm:t>
        <a:bodyPr/>
        <a:lstStyle/>
        <a:p>
          <a:endParaRPr lang="en-US"/>
        </a:p>
      </dgm:t>
    </dgm:pt>
    <dgm:pt modelId="{C931A0E5-0815-495C-B0FA-C3749D2F8583}" type="pres">
      <dgm:prSet presAssocID="{2F6D8D66-601E-48BF-93F3-913DC21B76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3558C-0C0F-4C1B-9DB6-9A7BDBDF21F5}" type="pres">
      <dgm:prSet presAssocID="{7B81A53E-BB87-46BF-B715-24151D885CB6}" presName="parentLin" presStyleCnt="0"/>
      <dgm:spPr/>
    </dgm:pt>
    <dgm:pt modelId="{F55D9EFD-9AAA-436C-8CA8-14FF04B2A4FF}" type="pres">
      <dgm:prSet presAssocID="{7B81A53E-BB87-46BF-B715-24151D885CB6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48B953F-D991-4693-A7B7-A17BE8936C40}" type="pres">
      <dgm:prSet presAssocID="{7B81A53E-BB87-46BF-B715-24151D885CB6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5642-AE99-4A5B-94D3-15FE635A9978}" type="pres">
      <dgm:prSet presAssocID="{7B81A53E-BB87-46BF-B715-24151D885CB6}" presName="negativeSpace" presStyleCnt="0"/>
      <dgm:spPr/>
    </dgm:pt>
    <dgm:pt modelId="{51C196A8-5C84-49EA-8724-BEBD6BDEC290}" type="pres">
      <dgm:prSet presAssocID="{7B81A53E-BB87-46BF-B715-24151D885CB6}" presName="childText" presStyleLbl="conFgAcc1" presStyleIdx="0" presStyleCnt="9">
        <dgm:presLayoutVars>
          <dgm:bulletEnabled val="1"/>
        </dgm:presLayoutVars>
      </dgm:prSet>
      <dgm:spPr/>
    </dgm:pt>
    <dgm:pt modelId="{70646181-5746-4823-AA95-3F1045C10A8B}" type="pres">
      <dgm:prSet presAssocID="{2AD0737D-4CEF-42C2-91FD-9BE36CA48D28}" presName="spaceBetweenRectangles" presStyleCnt="0"/>
      <dgm:spPr/>
    </dgm:pt>
    <dgm:pt modelId="{0D2C51B5-9297-4EA3-BB92-3895ACC1F6B5}" type="pres">
      <dgm:prSet presAssocID="{1CE0BCB6-17A4-45C5-971A-E150E506A35B}" presName="parentLin" presStyleCnt="0"/>
      <dgm:spPr/>
    </dgm:pt>
    <dgm:pt modelId="{47F8BF91-5302-4E0B-AFA4-9E5089055973}" type="pres">
      <dgm:prSet presAssocID="{1CE0BCB6-17A4-45C5-971A-E150E506A35B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66D03669-5448-4C26-ACEF-ED5E285C0E32}" type="pres">
      <dgm:prSet presAssocID="{1CE0BCB6-17A4-45C5-971A-E150E506A35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4BDF1-8FA1-45D6-A96D-B80AB0020937}" type="pres">
      <dgm:prSet presAssocID="{1CE0BCB6-17A4-45C5-971A-E150E506A35B}" presName="negativeSpace" presStyleCnt="0"/>
      <dgm:spPr/>
    </dgm:pt>
    <dgm:pt modelId="{279550DB-B6D3-4548-B509-2CC51149EFCB}" type="pres">
      <dgm:prSet presAssocID="{1CE0BCB6-17A4-45C5-971A-E150E506A35B}" presName="childText" presStyleLbl="conFgAcc1" presStyleIdx="1" presStyleCnt="9">
        <dgm:presLayoutVars>
          <dgm:bulletEnabled val="1"/>
        </dgm:presLayoutVars>
      </dgm:prSet>
      <dgm:spPr/>
    </dgm:pt>
    <dgm:pt modelId="{548856E5-80FD-4D9E-A91A-E818AD1FF721}" type="pres">
      <dgm:prSet presAssocID="{3FA35DF2-A5C6-45E5-A642-24C800C00A58}" presName="spaceBetweenRectangles" presStyleCnt="0"/>
      <dgm:spPr/>
    </dgm:pt>
    <dgm:pt modelId="{285CE737-E267-425C-81DB-C148E15FDE57}" type="pres">
      <dgm:prSet presAssocID="{28F6A23E-AA92-43D7-82EE-C526E06950E7}" presName="parentLin" presStyleCnt="0"/>
      <dgm:spPr/>
    </dgm:pt>
    <dgm:pt modelId="{290A0E2E-6527-4A1C-9290-2656C74DBFAC}" type="pres">
      <dgm:prSet presAssocID="{28F6A23E-AA92-43D7-82EE-C526E06950E7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D6EEFDA3-F155-4A37-A822-268C41996D4C}" type="pres">
      <dgm:prSet presAssocID="{28F6A23E-AA92-43D7-82EE-C526E06950E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BD275-4E16-46BA-AEAB-BC9BC95FD135}" type="pres">
      <dgm:prSet presAssocID="{28F6A23E-AA92-43D7-82EE-C526E06950E7}" presName="negativeSpace" presStyleCnt="0"/>
      <dgm:spPr/>
    </dgm:pt>
    <dgm:pt modelId="{76EE7362-07BD-4166-8F83-C737221D8D5A}" type="pres">
      <dgm:prSet presAssocID="{28F6A23E-AA92-43D7-82EE-C526E06950E7}" presName="childText" presStyleLbl="conFgAcc1" presStyleIdx="2" presStyleCnt="9">
        <dgm:presLayoutVars>
          <dgm:bulletEnabled val="1"/>
        </dgm:presLayoutVars>
      </dgm:prSet>
      <dgm:spPr/>
    </dgm:pt>
    <dgm:pt modelId="{4BD1EA51-455A-43C8-9EC9-DDD458F48C02}" type="pres">
      <dgm:prSet presAssocID="{0EBD659D-DE74-4328-AECF-138F84069983}" presName="spaceBetweenRectangles" presStyleCnt="0"/>
      <dgm:spPr/>
    </dgm:pt>
    <dgm:pt modelId="{8FEAB23E-F1A1-4871-8FA2-C825544E6473}" type="pres">
      <dgm:prSet presAssocID="{B38B86AD-12DB-4550-A10E-4E9A9C6AA8D5}" presName="parentLin" presStyleCnt="0"/>
      <dgm:spPr/>
    </dgm:pt>
    <dgm:pt modelId="{44249797-4BD8-4759-BD74-6CA64AE03D9B}" type="pres">
      <dgm:prSet presAssocID="{B38B86AD-12DB-4550-A10E-4E9A9C6AA8D5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14788164-0CD0-4D9B-A853-37E8026FEE7E}" type="pres">
      <dgm:prSet presAssocID="{B38B86AD-12DB-4550-A10E-4E9A9C6AA8D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A41E5-7374-44CC-ADEF-8C181376A141}" type="pres">
      <dgm:prSet presAssocID="{B38B86AD-12DB-4550-A10E-4E9A9C6AA8D5}" presName="negativeSpace" presStyleCnt="0"/>
      <dgm:spPr/>
    </dgm:pt>
    <dgm:pt modelId="{850838D3-3C0F-4A69-B302-758951DCD590}" type="pres">
      <dgm:prSet presAssocID="{B38B86AD-12DB-4550-A10E-4E9A9C6AA8D5}" presName="childText" presStyleLbl="conFgAcc1" presStyleIdx="3" presStyleCnt="9">
        <dgm:presLayoutVars>
          <dgm:bulletEnabled val="1"/>
        </dgm:presLayoutVars>
      </dgm:prSet>
      <dgm:spPr/>
    </dgm:pt>
    <dgm:pt modelId="{E109E115-9D15-4043-A3F0-A4167380D8A2}" type="pres">
      <dgm:prSet presAssocID="{15337CA9-99E5-429B-AD5E-A770B02557AD}" presName="spaceBetweenRectangles" presStyleCnt="0"/>
      <dgm:spPr/>
    </dgm:pt>
    <dgm:pt modelId="{D183DD9A-12CA-49AC-A346-AA37687A5DB4}" type="pres">
      <dgm:prSet presAssocID="{2EF358AA-FF13-4A70-8502-5344A630B14B}" presName="parentLin" presStyleCnt="0"/>
      <dgm:spPr/>
    </dgm:pt>
    <dgm:pt modelId="{A693ADED-2CA0-4B97-8286-527D1B729285}" type="pres">
      <dgm:prSet presAssocID="{2EF358AA-FF13-4A70-8502-5344A630B14B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08AA9488-F38E-4112-8366-0531988D2DBD}" type="pres">
      <dgm:prSet presAssocID="{2EF358AA-FF13-4A70-8502-5344A630B14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65F51-1D13-491B-9777-E2E149D77AC5}" type="pres">
      <dgm:prSet presAssocID="{2EF358AA-FF13-4A70-8502-5344A630B14B}" presName="negativeSpace" presStyleCnt="0"/>
      <dgm:spPr/>
    </dgm:pt>
    <dgm:pt modelId="{38E16147-F864-4236-986D-75E502208E7C}" type="pres">
      <dgm:prSet presAssocID="{2EF358AA-FF13-4A70-8502-5344A630B14B}" presName="childText" presStyleLbl="conFgAcc1" presStyleIdx="4" presStyleCnt="9">
        <dgm:presLayoutVars>
          <dgm:bulletEnabled val="1"/>
        </dgm:presLayoutVars>
      </dgm:prSet>
      <dgm:spPr/>
    </dgm:pt>
    <dgm:pt modelId="{F36534BC-8AD3-43F4-90C6-26A0FF690ACD}" type="pres">
      <dgm:prSet presAssocID="{5F9258B7-6016-4BEC-9EF9-47182911BBF3}" presName="spaceBetweenRectangles" presStyleCnt="0"/>
      <dgm:spPr/>
    </dgm:pt>
    <dgm:pt modelId="{32604DEB-C8D9-43C6-89DD-02E25679DCDE}" type="pres">
      <dgm:prSet presAssocID="{F4C172BB-E875-4E0F-8F97-768EF37FA588}" presName="parentLin" presStyleCnt="0"/>
      <dgm:spPr/>
    </dgm:pt>
    <dgm:pt modelId="{A87F8F6A-6485-4B18-A903-4E9912FF663A}" type="pres">
      <dgm:prSet presAssocID="{F4C172BB-E875-4E0F-8F97-768EF37FA588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29EB8AAE-72D6-42CE-AFE0-A9B36244E565}" type="pres">
      <dgm:prSet presAssocID="{F4C172BB-E875-4E0F-8F97-768EF37FA58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4BB52-17EF-4323-9B49-B7F240C6F1FA}" type="pres">
      <dgm:prSet presAssocID="{F4C172BB-E875-4E0F-8F97-768EF37FA588}" presName="negativeSpace" presStyleCnt="0"/>
      <dgm:spPr/>
    </dgm:pt>
    <dgm:pt modelId="{1863719C-AAA4-4138-974B-DA9071A1CD7A}" type="pres">
      <dgm:prSet presAssocID="{F4C172BB-E875-4E0F-8F97-768EF37FA588}" presName="childText" presStyleLbl="conFgAcc1" presStyleIdx="5" presStyleCnt="9">
        <dgm:presLayoutVars>
          <dgm:bulletEnabled val="1"/>
        </dgm:presLayoutVars>
      </dgm:prSet>
      <dgm:spPr/>
    </dgm:pt>
    <dgm:pt modelId="{AD73E138-E008-4923-8A63-F28FAD362738}" type="pres">
      <dgm:prSet presAssocID="{64C9887D-69A3-44E9-AB30-DEAA2E3747D6}" presName="spaceBetweenRectangles" presStyleCnt="0"/>
      <dgm:spPr/>
    </dgm:pt>
    <dgm:pt modelId="{66449D30-A281-4A5A-826F-94F919C8B5AD}" type="pres">
      <dgm:prSet presAssocID="{73CF5572-F080-49AF-9952-8CC0EA981AD5}" presName="parentLin" presStyleCnt="0"/>
      <dgm:spPr/>
    </dgm:pt>
    <dgm:pt modelId="{F46F8D5E-86FA-456B-BFE3-7E53A9BA8ED4}" type="pres">
      <dgm:prSet presAssocID="{73CF5572-F080-49AF-9952-8CC0EA981AD5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EBFE1FCE-ACCD-4D1B-AD12-7FEE82B5FFC2}" type="pres">
      <dgm:prSet presAssocID="{73CF5572-F080-49AF-9952-8CC0EA981AD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97B79-83F2-45F1-8DD3-7B6AF3109B47}" type="pres">
      <dgm:prSet presAssocID="{73CF5572-F080-49AF-9952-8CC0EA981AD5}" presName="negativeSpace" presStyleCnt="0"/>
      <dgm:spPr/>
    </dgm:pt>
    <dgm:pt modelId="{1F654118-4A18-47EE-8DBA-2532F52B4C3D}" type="pres">
      <dgm:prSet presAssocID="{73CF5572-F080-49AF-9952-8CC0EA981AD5}" presName="childText" presStyleLbl="conFgAcc1" presStyleIdx="6" presStyleCnt="9">
        <dgm:presLayoutVars>
          <dgm:bulletEnabled val="1"/>
        </dgm:presLayoutVars>
      </dgm:prSet>
      <dgm:spPr/>
    </dgm:pt>
    <dgm:pt modelId="{6A66D107-4BB6-4E80-8A87-10A346972F37}" type="pres">
      <dgm:prSet presAssocID="{50B8A298-B4DD-4CB9-9858-B00A091B6EA2}" presName="spaceBetweenRectangles" presStyleCnt="0"/>
      <dgm:spPr/>
    </dgm:pt>
    <dgm:pt modelId="{1594093C-EE65-476A-8866-F2186744C8E7}" type="pres">
      <dgm:prSet presAssocID="{D7A92050-8806-46AF-9369-2E4C69275D33}" presName="parentLin" presStyleCnt="0"/>
      <dgm:spPr/>
    </dgm:pt>
    <dgm:pt modelId="{6A1032B7-24C8-4F85-A567-8D04BEA72D81}" type="pres">
      <dgm:prSet presAssocID="{D7A92050-8806-46AF-9369-2E4C69275D33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CDD38CC1-27F7-4746-875F-7417F2C0F6EE}" type="pres">
      <dgm:prSet presAssocID="{D7A92050-8806-46AF-9369-2E4C69275D3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99171-002D-49E7-A56E-1EE2475112A2}" type="pres">
      <dgm:prSet presAssocID="{D7A92050-8806-46AF-9369-2E4C69275D33}" presName="negativeSpace" presStyleCnt="0"/>
      <dgm:spPr/>
    </dgm:pt>
    <dgm:pt modelId="{CD335DFD-A647-451F-82B8-491E30CD3604}" type="pres">
      <dgm:prSet presAssocID="{D7A92050-8806-46AF-9369-2E4C69275D33}" presName="childText" presStyleLbl="conFgAcc1" presStyleIdx="7" presStyleCnt="9">
        <dgm:presLayoutVars>
          <dgm:bulletEnabled val="1"/>
        </dgm:presLayoutVars>
      </dgm:prSet>
      <dgm:spPr/>
    </dgm:pt>
    <dgm:pt modelId="{102129E7-68CC-464A-A261-C221561F9AD1}" type="pres">
      <dgm:prSet presAssocID="{AFC4EF29-B52E-4A84-BFED-476DFF6C840F}" presName="spaceBetweenRectangles" presStyleCnt="0"/>
      <dgm:spPr/>
    </dgm:pt>
    <dgm:pt modelId="{BC0BBFF2-F6F2-4C4F-8324-5246139A352B}" type="pres">
      <dgm:prSet presAssocID="{3CB82851-110A-4998-B460-C5670207D8BE}" presName="parentLin" presStyleCnt="0"/>
      <dgm:spPr/>
    </dgm:pt>
    <dgm:pt modelId="{B9FDA596-AD55-45B7-8F35-3F9AF594BA62}" type="pres">
      <dgm:prSet presAssocID="{3CB82851-110A-4998-B460-C5670207D8BE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ECB393AB-ACC1-462C-8504-A333043828BB}" type="pres">
      <dgm:prSet presAssocID="{3CB82851-110A-4998-B460-C5670207D8B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3C103-622D-4F47-A44C-A35843D05B67}" type="pres">
      <dgm:prSet presAssocID="{3CB82851-110A-4998-B460-C5670207D8BE}" presName="negativeSpace" presStyleCnt="0"/>
      <dgm:spPr/>
    </dgm:pt>
    <dgm:pt modelId="{9C147ABF-1063-4E10-9D0F-AEDA6AB2565A}" type="pres">
      <dgm:prSet presAssocID="{3CB82851-110A-4998-B460-C5670207D8BE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8852793-9FE1-478A-8B0E-E32F813BE1C4}" srcId="{2F6D8D66-601E-48BF-93F3-913DC21B763C}" destId="{2EF358AA-FF13-4A70-8502-5344A630B14B}" srcOrd="4" destOrd="0" parTransId="{C122905C-CE71-4D20-9660-A374904747C2}" sibTransId="{5F9258B7-6016-4BEC-9EF9-47182911BBF3}"/>
    <dgm:cxn modelId="{C4C442AB-F4D0-4DA4-94B1-C7C42749E0CE}" type="presOf" srcId="{3CB82851-110A-4998-B460-C5670207D8BE}" destId="{B9FDA596-AD55-45B7-8F35-3F9AF594BA62}" srcOrd="0" destOrd="0" presId="urn:microsoft.com/office/officeart/2005/8/layout/list1"/>
    <dgm:cxn modelId="{CE630981-690A-46BC-81F6-15D94AA47C3A}" type="presOf" srcId="{73CF5572-F080-49AF-9952-8CC0EA981AD5}" destId="{EBFE1FCE-ACCD-4D1B-AD12-7FEE82B5FFC2}" srcOrd="1" destOrd="0" presId="urn:microsoft.com/office/officeart/2005/8/layout/list1"/>
    <dgm:cxn modelId="{0D16CA2D-EEF5-448A-9ED3-6EA047328C04}" srcId="{2F6D8D66-601E-48BF-93F3-913DC21B763C}" destId="{7B81A53E-BB87-46BF-B715-24151D885CB6}" srcOrd="0" destOrd="0" parTransId="{3368E73A-7D0B-4CFB-B021-3C9AA03C5D07}" sibTransId="{2AD0737D-4CEF-42C2-91FD-9BE36CA48D28}"/>
    <dgm:cxn modelId="{CD5178AB-669D-4B2F-9FE0-66C476087DE2}" type="presOf" srcId="{28F6A23E-AA92-43D7-82EE-C526E06950E7}" destId="{D6EEFDA3-F155-4A37-A822-268C41996D4C}" srcOrd="1" destOrd="0" presId="urn:microsoft.com/office/officeart/2005/8/layout/list1"/>
    <dgm:cxn modelId="{D15C4590-8C97-4ADE-B729-E9C4DB8D5112}" srcId="{2F6D8D66-601E-48BF-93F3-913DC21B763C}" destId="{1CE0BCB6-17A4-45C5-971A-E150E506A35B}" srcOrd="1" destOrd="0" parTransId="{EAF21445-B299-4E48-92AA-6A74552817BA}" sibTransId="{3FA35DF2-A5C6-45E5-A642-24C800C00A58}"/>
    <dgm:cxn modelId="{77DCB531-8D61-4381-8956-3AF485803237}" srcId="{2F6D8D66-601E-48BF-93F3-913DC21B763C}" destId="{3CB82851-110A-4998-B460-C5670207D8BE}" srcOrd="8" destOrd="0" parTransId="{8F4DABB2-6EA3-410D-9636-5CBB8CA4B43D}" sibTransId="{245AE773-9A88-44E9-B647-A8FC045635B3}"/>
    <dgm:cxn modelId="{77D28C04-4FBF-46CA-BB78-3446B3BF430B}" type="presOf" srcId="{2F6D8D66-601E-48BF-93F3-913DC21B763C}" destId="{C931A0E5-0815-495C-B0FA-C3749D2F8583}" srcOrd="0" destOrd="0" presId="urn:microsoft.com/office/officeart/2005/8/layout/list1"/>
    <dgm:cxn modelId="{4875B4F2-66E1-4558-A346-F1F98CE20889}" srcId="{2F6D8D66-601E-48BF-93F3-913DC21B763C}" destId="{28F6A23E-AA92-43D7-82EE-C526E06950E7}" srcOrd="2" destOrd="0" parTransId="{5B1E9C90-AD35-46F4-9D70-CDC8284BE744}" sibTransId="{0EBD659D-DE74-4328-AECF-138F84069983}"/>
    <dgm:cxn modelId="{E54237CD-90A9-4D1C-9760-87025AD2EDED}" type="presOf" srcId="{D7A92050-8806-46AF-9369-2E4C69275D33}" destId="{CDD38CC1-27F7-4746-875F-7417F2C0F6EE}" srcOrd="1" destOrd="0" presId="urn:microsoft.com/office/officeart/2005/8/layout/list1"/>
    <dgm:cxn modelId="{73702537-EFC6-445B-8160-4D8D8008F1D0}" type="presOf" srcId="{F4C172BB-E875-4E0F-8F97-768EF37FA588}" destId="{A87F8F6A-6485-4B18-A903-4E9912FF663A}" srcOrd="0" destOrd="0" presId="urn:microsoft.com/office/officeart/2005/8/layout/list1"/>
    <dgm:cxn modelId="{757FE832-81CC-4BF7-859C-0ED39D85572B}" type="presOf" srcId="{7B81A53E-BB87-46BF-B715-24151D885CB6}" destId="{B48B953F-D991-4693-A7B7-A17BE8936C40}" srcOrd="1" destOrd="0" presId="urn:microsoft.com/office/officeart/2005/8/layout/list1"/>
    <dgm:cxn modelId="{182E0904-1A18-400F-9074-A09DCFD8599C}" type="presOf" srcId="{D7A92050-8806-46AF-9369-2E4C69275D33}" destId="{6A1032B7-24C8-4F85-A567-8D04BEA72D81}" srcOrd="0" destOrd="0" presId="urn:microsoft.com/office/officeart/2005/8/layout/list1"/>
    <dgm:cxn modelId="{4EA5502B-E171-4E75-AB17-0B6B3E01E640}" type="presOf" srcId="{7B81A53E-BB87-46BF-B715-24151D885CB6}" destId="{F55D9EFD-9AAA-436C-8CA8-14FF04B2A4FF}" srcOrd="0" destOrd="0" presId="urn:microsoft.com/office/officeart/2005/8/layout/list1"/>
    <dgm:cxn modelId="{A0E55E0A-066B-4D20-BA4E-D823B658DBAF}" type="presOf" srcId="{2EF358AA-FF13-4A70-8502-5344A630B14B}" destId="{A693ADED-2CA0-4B97-8286-527D1B729285}" srcOrd="0" destOrd="0" presId="urn:microsoft.com/office/officeart/2005/8/layout/list1"/>
    <dgm:cxn modelId="{0F26D8B1-64D1-4756-BA5E-35CD2477E0BC}" type="presOf" srcId="{3CB82851-110A-4998-B460-C5670207D8BE}" destId="{ECB393AB-ACC1-462C-8504-A333043828BB}" srcOrd="1" destOrd="0" presId="urn:microsoft.com/office/officeart/2005/8/layout/list1"/>
    <dgm:cxn modelId="{90717273-B4B2-47DD-AB74-E1BEE9FCE471}" type="presOf" srcId="{2EF358AA-FF13-4A70-8502-5344A630B14B}" destId="{08AA9488-F38E-4112-8366-0531988D2DBD}" srcOrd="1" destOrd="0" presId="urn:microsoft.com/office/officeart/2005/8/layout/list1"/>
    <dgm:cxn modelId="{3914797F-AA5C-4D33-995B-CF45DF59C683}" srcId="{2F6D8D66-601E-48BF-93F3-913DC21B763C}" destId="{F4C172BB-E875-4E0F-8F97-768EF37FA588}" srcOrd="5" destOrd="0" parTransId="{2F7F0FE3-5D72-4C45-9674-60187FC0A80C}" sibTransId="{64C9887D-69A3-44E9-AB30-DEAA2E3747D6}"/>
    <dgm:cxn modelId="{14FC6064-A73C-4B1F-845C-C8C5286EFB27}" type="presOf" srcId="{73CF5572-F080-49AF-9952-8CC0EA981AD5}" destId="{F46F8D5E-86FA-456B-BFE3-7E53A9BA8ED4}" srcOrd="0" destOrd="0" presId="urn:microsoft.com/office/officeart/2005/8/layout/list1"/>
    <dgm:cxn modelId="{6F15441B-61D1-4246-A8EE-D57FB16C6020}" type="presOf" srcId="{B38B86AD-12DB-4550-A10E-4E9A9C6AA8D5}" destId="{44249797-4BD8-4759-BD74-6CA64AE03D9B}" srcOrd="0" destOrd="0" presId="urn:microsoft.com/office/officeart/2005/8/layout/list1"/>
    <dgm:cxn modelId="{35C0FA51-ACFF-4B21-9A48-A5D896DC5754}" srcId="{2F6D8D66-601E-48BF-93F3-913DC21B763C}" destId="{73CF5572-F080-49AF-9952-8CC0EA981AD5}" srcOrd="6" destOrd="0" parTransId="{24C78DC5-621E-424A-AC3E-A384487EB74A}" sibTransId="{50B8A298-B4DD-4CB9-9858-B00A091B6EA2}"/>
    <dgm:cxn modelId="{B58FF023-3DAE-468D-941B-499ECBF84A8A}" type="presOf" srcId="{1CE0BCB6-17A4-45C5-971A-E150E506A35B}" destId="{66D03669-5448-4C26-ACEF-ED5E285C0E32}" srcOrd="1" destOrd="0" presId="urn:microsoft.com/office/officeart/2005/8/layout/list1"/>
    <dgm:cxn modelId="{67786F91-5B87-4152-A50C-AAA24C02095A}" type="presOf" srcId="{F4C172BB-E875-4E0F-8F97-768EF37FA588}" destId="{29EB8AAE-72D6-42CE-AFE0-A9B36244E565}" srcOrd="1" destOrd="0" presId="urn:microsoft.com/office/officeart/2005/8/layout/list1"/>
    <dgm:cxn modelId="{1272F367-FC6D-4C6D-8147-1799BE292FAE}" type="presOf" srcId="{28F6A23E-AA92-43D7-82EE-C526E06950E7}" destId="{290A0E2E-6527-4A1C-9290-2656C74DBFAC}" srcOrd="0" destOrd="0" presId="urn:microsoft.com/office/officeart/2005/8/layout/list1"/>
    <dgm:cxn modelId="{C30E5FE9-D911-4701-B447-7C0FF521A220}" srcId="{2F6D8D66-601E-48BF-93F3-913DC21B763C}" destId="{B38B86AD-12DB-4550-A10E-4E9A9C6AA8D5}" srcOrd="3" destOrd="0" parTransId="{F4E0C63F-8377-4137-91A0-907444D65E4D}" sibTransId="{15337CA9-99E5-429B-AD5E-A770B02557AD}"/>
    <dgm:cxn modelId="{CD4C59E7-0CAB-4C43-8558-36EBA2205C93}" type="presOf" srcId="{1CE0BCB6-17A4-45C5-971A-E150E506A35B}" destId="{47F8BF91-5302-4E0B-AFA4-9E5089055973}" srcOrd="0" destOrd="0" presId="urn:microsoft.com/office/officeart/2005/8/layout/list1"/>
    <dgm:cxn modelId="{0FE44EB5-B473-4F67-BD16-1EC550FD0D8D}" type="presOf" srcId="{B38B86AD-12DB-4550-A10E-4E9A9C6AA8D5}" destId="{14788164-0CD0-4D9B-A853-37E8026FEE7E}" srcOrd="1" destOrd="0" presId="urn:microsoft.com/office/officeart/2005/8/layout/list1"/>
    <dgm:cxn modelId="{BC6CE844-26DF-4615-A0B1-F00EDA92479B}" srcId="{2F6D8D66-601E-48BF-93F3-913DC21B763C}" destId="{D7A92050-8806-46AF-9369-2E4C69275D33}" srcOrd="7" destOrd="0" parTransId="{B9F8541E-B42A-41A7-80B8-D0B162DDFD33}" sibTransId="{AFC4EF29-B52E-4A84-BFED-476DFF6C840F}"/>
    <dgm:cxn modelId="{E426C87A-0BB9-45FF-A29E-13E46A12801A}" type="presParOf" srcId="{C931A0E5-0815-495C-B0FA-C3749D2F8583}" destId="{F0A3558C-0C0F-4C1B-9DB6-9A7BDBDF21F5}" srcOrd="0" destOrd="0" presId="urn:microsoft.com/office/officeart/2005/8/layout/list1"/>
    <dgm:cxn modelId="{87722FE2-B083-47E5-8DA5-BDEF93918554}" type="presParOf" srcId="{F0A3558C-0C0F-4C1B-9DB6-9A7BDBDF21F5}" destId="{F55D9EFD-9AAA-436C-8CA8-14FF04B2A4FF}" srcOrd="0" destOrd="0" presId="urn:microsoft.com/office/officeart/2005/8/layout/list1"/>
    <dgm:cxn modelId="{81167854-8DF8-406C-A910-9A5DC2950C52}" type="presParOf" srcId="{F0A3558C-0C0F-4C1B-9DB6-9A7BDBDF21F5}" destId="{B48B953F-D991-4693-A7B7-A17BE8936C40}" srcOrd="1" destOrd="0" presId="urn:microsoft.com/office/officeart/2005/8/layout/list1"/>
    <dgm:cxn modelId="{B4DC7DFF-A725-4799-9405-255568D6D44C}" type="presParOf" srcId="{C931A0E5-0815-495C-B0FA-C3749D2F8583}" destId="{E5C45642-AE99-4A5B-94D3-15FE635A9978}" srcOrd="1" destOrd="0" presId="urn:microsoft.com/office/officeart/2005/8/layout/list1"/>
    <dgm:cxn modelId="{72C883B6-2B80-492D-9E85-3B59A5211B4A}" type="presParOf" srcId="{C931A0E5-0815-495C-B0FA-C3749D2F8583}" destId="{51C196A8-5C84-49EA-8724-BEBD6BDEC290}" srcOrd="2" destOrd="0" presId="urn:microsoft.com/office/officeart/2005/8/layout/list1"/>
    <dgm:cxn modelId="{AF2CAE8E-0527-4948-B772-AACE3B4D8376}" type="presParOf" srcId="{C931A0E5-0815-495C-B0FA-C3749D2F8583}" destId="{70646181-5746-4823-AA95-3F1045C10A8B}" srcOrd="3" destOrd="0" presId="urn:microsoft.com/office/officeart/2005/8/layout/list1"/>
    <dgm:cxn modelId="{642CE893-3532-4A69-9772-63C47FCB32E2}" type="presParOf" srcId="{C931A0E5-0815-495C-B0FA-C3749D2F8583}" destId="{0D2C51B5-9297-4EA3-BB92-3895ACC1F6B5}" srcOrd="4" destOrd="0" presId="urn:microsoft.com/office/officeart/2005/8/layout/list1"/>
    <dgm:cxn modelId="{CEE361CC-4605-40EB-955B-A63F1CC275D3}" type="presParOf" srcId="{0D2C51B5-9297-4EA3-BB92-3895ACC1F6B5}" destId="{47F8BF91-5302-4E0B-AFA4-9E5089055973}" srcOrd="0" destOrd="0" presId="urn:microsoft.com/office/officeart/2005/8/layout/list1"/>
    <dgm:cxn modelId="{D1125D38-0415-4FD0-ACED-B21CC3C057EE}" type="presParOf" srcId="{0D2C51B5-9297-4EA3-BB92-3895ACC1F6B5}" destId="{66D03669-5448-4C26-ACEF-ED5E285C0E32}" srcOrd="1" destOrd="0" presId="urn:microsoft.com/office/officeart/2005/8/layout/list1"/>
    <dgm:cxn modelId="{523B7FDC-38AA-4DCB-B7F0-BC126478182F}" type="presParOf" srcId="{C931A0E5-0815-495C-B0FA-C3749D2F8583}" destId="{2334BDF1-8FA1-45D6-A96D-B80AB0020937}" srcOrd="5" destOrd="0" presId="urn:microsoft.com/office/officeart/2005/8/layout/list1"/>
    <dgm:cxn modelId="{F00C35F2-E1AE-4AEA-97A3-AB7C266BB52F}" type="presParOf" srcId="{C931A0E5-0815-495C-B0FA-C3749D2F8583}" destId="{279550DB-B6D3-4548-B509-2CC51149EFCB}" srcOrd="6" destOrd="0" presId="urn:microsoft.com/office/officeart/2005/8/layout/list1"/>
    <dgm:cxn modelId="{7142692A-90C0-4EB2-A289-1F708C18EEF1}" type="presParOf" srcId="{C931A0E5-0815-495C-B0FA-C3749D2F8583}" destId="{548856E5-80FD-4D9E-A91A-E818AD1FF721}" srcOrd="7" destOrd="0" presId="urn:microsoft.com/office/officeart/2005/8/layout/list1"/>
    <dgm:cxn modelId="{4C677833-45E4-4ECF-9511-C379BB483E7A}" type="presParOf" srcId="{C931A0E5-0815-495C-B0FA-C3749D2F8583}" destId="{285CE737-E267-425C-81DB-C148E15FDE57}" srcOrd="8" destOrd="0" presId="urn:microsoft.com/office/officeart/2005/8/layout/list1"/>
    <dgm:cxn modelId="{A7FA4520-00F7-47EE-BF87-09448E1F5280}" type="presParOf" srcId="{285CE737-E267-425C-81DB-C148E15FDE57}" destId="{290A0E2E-6527-4A1C-9290-2656C74DBFAC}" srcOrd="0" destOrd="0" presId="urn:microsoft.com/office/officeart/2005/8/layout/list1"/>
    <dgm:cxn modelId="{5C1BB9FE-F7C3-480B-8D9A-FC10CCA06E95}" type="presParOf" srcId="{285CE737-E267-425C-81DB-C148E15FDE57}" destId="{D6EEFDA3-F155-4A37-A822-268C41996D4C}" srcOrd="1" destOrd="0" presId="urn:microsoft.com/office/officeart/2005/8/layout/list1"/>
    <dgm:cxn modelId="{F3126F82-E247-4514-8EC3-695715F9288B}" type="presParOf" srcId="{C931A0E5-0815-495C-B0FA-C3749D2F8583}" destId="{898BD275-4E16-46BA-AEAB-BC9BC95FD135}" srcOrd="9" destOrd="0" presId="urn:microsoft.com/office/officeart/2005/8/layout/list1"/>
    <dgm:cxn modelId="{E356F736-4F77-44E0-8055-E23683BA2DE2}" type="presParOf" srcId="{C931A0E5-0815-495C-B0FA-C3749D2F8583}" destId="{76EE7362-07BD-4166-8F83-C737221D8D5A}" srcOrd="10" destOrd="0" presId="urn:microsoft.com/office/officeart/2005/8/layout/list1"/>
    <dgm:cxn modelId="{8D38202C-3923-44D4-8335-84ED4189B9BF}" type="presParOf" srcId="{C931A0E5-0815-495C-B0FA-C3749D2F8583}" destId="{4BD1EA51-455A-43C8-9EC9-DDD458F48C02}" srcOrd="11" destOrd="0" presId="urn:microsoft.com/office/officeart/2005/8/layout/list1"/>
    <dgm:cxn modelId="{9C38FE60-6FAE-4AAE-8F02-F9A3D3F1F907}" type="presParOf" srcId="{C931A0E5-0815-495C-B0FA-C3749D2F8583}" destId="{8FEAB23E-F1A1-4871-8FA2-C825544E6473}" srcOrd="12" destOrd="0" presId="urn:microsoft.com/office/officeart/2005/8/layout/list1"/>
    <dgm:cxn modelId="{DAD2097C-3218-4148-A936-0B4C747EDD32}" type="presParOf" srcId="{8FEAB23E-F1A1-4871-8FA2-C825544E6473}" destId="{44249797-4BD8-4759-BD74-6CA64AE03D9B}" srcOrd="0" destOrd="0" presId="urn:microsoft.com/office/officeart/2005/8/layout/list1"/>
    <dgm:cxn modelId="{9BD232C3-3816-4126-8F95-9497C86CC5F3}" type="presParOf" srcId="{8FEAB23E-F1A1-4871-8FA2-C825544E6473}" destId="{14788164-0CD0-4D9B-A853-37E8026FEE7E}" srcOrd="1" destOrd="0" presId="urn:microsoft.com/office/officeart/2005/8/layout/list1"/>
    <dgm:cxn modelId="{30892B7F-64D2-4611-9458-978719B51D50}" type="presParOf" srcId="{C931A0E5-0815-495C-B0FA-C3749D2F8583}" destId="{AAFA41E5-7374-44CC-ADEF-8C181376A141}" srcOrd="13" destOrd="0" presId="urn:microsoft.com/office/officeart/2005/8/layout/list1"/>
    <dgm:cxn modelId="{2DF8F4F3-18E6-4469-912F-0B0C123F5094}" type="presParOf" srcId="{C931A0E5-0815-495C-B0FA-C3749D2F8583}" destId="{850838D3-3C0F-4A69-B302-758951DCD590}" srcOrd="14" destOrd="0" presId="urn:microsoft.com/office/officeart/2005/8/layout/list1"/>
    <dgm:cxn modelId="{A3A78824-B726-4017-BF06-4130A12269B0}" type="presParOf" srcId="{C931A0E5-0815-495C-B0FA-C3749D2F8583}" destId="{E109E115-9D15-4043-A3F0-A4167380D8A2}" srcOrd="15" destOrd="0" presId="urn:microsoft.com/office/officeart/2005/8/layout/list1"/>
    <dgm:cxn modelId="{41505E82-FD85-4D26-B86F-04988759FB8C}" type="presParOf" srcId="{C931A0E5-0815-495C-B0FA-C3749D2F8583}" destId="{D183DD9A-12CA-49AC-A346-AA37687A5DB4}" srcOrd="16" destOrd="0" presId="urn:microsoft.com/office/officeart/2005/8/layout/list1"/>
    <dgm:cxn modelId="{AC037DA5-3345-4ABB-9E5D-B9B3A59B76A5}" type="presParOf" srcId="{D183DD9A-12CA-49AC-A346-AA37687A5DB4}" destId="{A693ADED-2CA0-4B97-8286-527D1B729285}" srcOrd="0" destOrd="0" presId="urn:microsoft.com/office/officeart/2005/8/layout/list1"/>
    <dgm:cxn modelId="{27C6A899-58A9-4F6F-AFAE-3B8812776156}" type="presParOf" srcId="{D183DD9A-12CA-49AC-A346-AA37687A5DB4}" destId="{08AA9488-F38E-4112-8366-0531988D2DBD}" srcOrd="1" destOrd="0" presId="urn:microsoft.com/office/officeart/2005/8/layout/list1"/>
    <dgm:cxn modelId="{7409BDC5-7A78-4A74-820D-3B9E069BCBE4}" type="presParOf" srcId="{C931A0E5-0815-495C-B0FA-C3749D2F8583}" destId="{EBC65F51-1D13-491B-9777-E2E149D77AC5}" srcOrd="17" destOrd="0" presId="urn:microsoft.com/office/officeart/2005/8/layout/list1"/>
    <dgm:cxn modelId="{15AF7603-2B57-4199-A32C-46A788634E55}" type="presParOf" srcId="{C931A0E5-0815-495C-B0FA-C3749D2F8583}" destId="{38E16147-F864-4236-986D-75E502208E7C}" srcOrd="18" destOrd="0" presId="urn:microsoft.com/office/officeart/2005/8/layout/list1"/>
    <dgm:cxn modelId="{7E6D72FB-DAFB-492F-A2ED-53A856937B78}" type="presParOf" srcId="{C931A0E5-0815-495C-B0FA-C3749D2F8583}" destId="{F36534BC-8AD3-43F4-90C6-26A0FF690ACD}" srcOrd="19" destOrd="0" presId="urn:microsoft.com/office/officeart/2005/8/layout/list1"/>
    <dgm:cxn modelId="{AC79A7DF-7797-46EF-8E4A-F725C9D67D12}" type="presParOf" srcId="{C931A0E5-0815-495C-B0FA-C3749D2F8583}" destId="{32604DEB-C8D9-43C6-89DD-02E25679DCDE}" srcOrd="20" destOrd="0" presId="urn:microsoft.com/office/officeart/2005/8/layout/list1"/>
    <dgm:cxn modelId="{4BA9B9BB-1F2C-4E0D-8ACB-711E0CE8C27E}" type="presParOf" srcId="{32604DEB-C8D9-43C6-89DD-02E25679DCDE}" destId="{A87F8F6A-6485-4B18-A903-4E9912FF663A}" srcOrd="0" destOrd="0" presId="urn:microsoft.com/office/officeart/2005/8/layout/list1"/>
    <dgm:cxn modelId="{DAB08E32-8787-4259-9F5E-11340F577B4F}" type="presParOf" srcId="{32604DEB-C8D9-43C6-89DD-02E25679DCDE}" destId="{29EB8AAE-72D6-42CE-AFE0-A9B36244E565}" srcOrd="1" destOrd="0" presId="urn:microsoft.com/office/officeart/2005/8/layout/list1"/>
    <dgm:cxn modelId="{3CE6D20A-302D-4D12-AD9B-67989943A53A}" type="presParOf" srcId="{C931A0E5-0815-495C-B0FA-C3749D2F8583}" destId="{9394BB52-17EF-4323-9B49-B7F240C6F1FA}" srcOrd="21" destOrd="0" presId="urn:microsoft.com/office/officeart/2005/8/layout/list1"/>
    <dgm:cxn modelId="{C2906CBD-ED08-4BD7-B56A-23BBA17536D1}" type="presParOf" srcId="{C931A0E5-0815-495C-B0FA-C3749D2F8583}" destId="{1863719C-AAA4-4138-974B-DA9071A1CD7A}" srcOrd="22" destOrd="0" presId="urn:microsoft.com/office/officeart/2005/8/layout/list1"/>
    <dgm:cxn modelId="{A945C3B5-4691-4240-9E92-FE164E599EB6}" type="presParOf" srcId="{C931A0E5-0815-495C-B0FA-C3749D2F8583}" destId="{AD73E138-E008-4923-8A63-F28FAD362738}" srcOrd="23" destOrd="0" presId="urn:microsoft.com/office/officeart/2005/8/layout/list1"/>
    <dgm:cxn modelId="{4ECFBE19-07EE-415F-ADAF-18FF48D7F551}" type="presParOf" srcId="{C931A0E5-0815-495C-B0FA-C3749D2F8583}" destId="{66449D30-A281-4A5A-826F-94F919C8B5AD}" srcOrd="24" destOrd="0" presId="urn:microsoft.com/office/officeart/2005/8/layout/list1"/>
    <dgm:cxn modelId="{4073F221-F080-4E84-956C-E7F4AD75010A}" type="presParOf" srcId="{66449D30-A281-4A5A-826F-94F919C8B5AD}" destId="{F46F8D5E-86FA-456B-BFE3-7E53A9BA8ED4}" srcOrd="0" destOrd="0" presId="urn:microsoft.com/office/officeart/2005/8/layout/list1"/>
    <dgm:cxn modelId="{5E82E2E3-0FCD-41BA-9362-FACC5B136A62}" type="presParOf" srcId="{66449D30-A281-4A5A-826F-94F919C8B5AD}" destId="{EBFE1FCE-ACCD-4D1B-AD12-7FEE82B5FFC2}" srcOrd="1" destOrd="0" presId="urn:microsoft.com/office/officeart/2005/8/layout/list1"/>
    <dgm:cxn modelId="{25D652AD-CBA4-40BB-8CAB-FF6C5D363B93}" type="presParOf" srcId="{C931A0E5-0815-495C-B0FA-C3749D2F8583}" destId="{39897B79-83F2-45F1-8DD3-7B6AF3109B47}" srcOrd="25" destOrd="0" presId="urn:microsoft.com/office/officeart/2005/8/layout/list1"/>
    <dgm:cxn modelId="{A46762DF-E0FC-49A6-9B5C-34CC87748939}" type="presParOf" srcId="{C931A0E5-0815-495C-B0FA-C3749D2F8583}" destId="{1F654118-4A18-47EE-8DBA-2532F52B4C3D}" srcOrd="26" destOrd="0" presId="urn:microsoft.com/office/officeart/2005/8/layout/list1"/>
    <dgm:cxn modelId="{C6C8E723-4C44-418F-A93E-5E389AC0A634}" type="presParOf" srcId="{C931A0E5-0815-495C-B0FA-C3749D2F8583}" destId="{6A66D107-4BB6-4E80-8A87-10A346972F37}" srcOrd="27" destOrd="0" presId="urn:microsoft.com/office/officeart/2005/8/layout/list1"/>
    <dgm:cxn modelId="{78915CB8-F8DC-4429-A3B8-A764C25DB9E5}" type="presParOf" srcId="{C931A0E5-0815-495C-B0FA-C3749D2F8583}" destId="{1594093C-EE65-476A-8866-F2186744C8E7}" srcOrd="28" destOrd="0" presId="urn:microsoft.com/office/officeart/2005/8/layout/list1"/>
    <dgm:cxn modelId="{7BB1940B-F1E2-4A47-AD4F-241FF3863113}" type="presParOf" srcId="{1594093C-EE65-476A-8866-F2186744C8E7}" destId="{6A1032B7-24C8-4F85-A567-8D04BEA72D81}" srcOrd="0" destOrd="0" presId="urn:microsoft.com/office/officeart/2005/8/layout/list1"/>
    <dgm:cxn modelId="{6BFFE6E6-DEBB-473D-ACC5-F951CA184DB0}" type="presParOf" srcId="{1594093C-EE65-476A-8866-F2186744C8E7}" destId="{CDD38CC1-27F7-4746-875F-7417F2C0F6EE}" srcOrd="1" destOrd="0" presId="urn:microsoft.com/office/officeart/2005/8/layout/list1"/>
    <dgm:cxn modelId="{32BE31CF-B414-43C5-80F3-E4EFF917ACE9}" type="presParOf" srcId="{C931A0E5-0815-495C-B0FA-C3749D2F8583}" destId="{55199171-002D-49E7-A56E-1EE2475112A2}" srcOrd="29" destOrd="0" presId="urn:microsoft.com/office/officeart/2005/8/layout/list1"/>
    <dgm:cxn modelId="{F28E4B27-00E4-4B9B-A400-1481A6617B13}" type="presParOf" srcId="{C931A0E5-0815-495C-B0FA-C3749D2F8583}" destId="{CD335DFD-A647-451F-82B8-491E30CD3604}" srcOrd="30" destOrd="0" presId="urn:microsoft.com/office/officeart/2005/8/layout/list1"/>
    <dgm:cxn modelId="{6DCB4D31-FB2E-468C-8B54-31CF757C9836}" type="presParOf" srcId="{C931A0E5-0815-495C-B0FA-C3749D2F8583}" destId="{102129E7-68CC-464A-A261-C221561F9AD1}" srcOrd="31" destOrd="0" presId="urn:microsoft.com/office/officeart/2005/8/layout/list1"/>
    <dgm:cxn modelId="{743A0713-B588-4A51-9C85-E9D8D53E3EB8}" type="presParOf" srcId="{C931A0E5-0815-495C-B0FA-C3749D2F8583}" destId="{BC0BBFF2-F6F2-4C4F-8324-5246139A352B}" srcOrd="32" destOrd="0" presId="urn:microsoft.com/office/officeart/2005/8/layout/list1"/>
    <dgm:cxn modelId="{0839AAF5-DFBB-4D9D-ADA1-F23A64826FFF}" type="presParOf" srcId="{BC0BBFF2-F6F2-4C4F-8324-5246139A352B}" destId="{B9FDA596-AD55-45B7-8F35-3F9AF594BA62}" srcOrd="0" destOrd="0" presId="urn:microsoft.com/office/officeart/2005/8/layout/list1"/>
    <dgm:cxn modelId="{6408121A-A65D-4887-8451-96224FACDCC4}" type="presParOf" srcId="{BC0BBFF2-F6F2-4C4F-8324-5246139A352B}" destId="{ECB393AB-ACC1-462C-8504-A333043828BB}" srcOrd="1" destOrd="0" presId="urn:microsoft.com/office/officeart/2005/8/layout/list1"/>
    <dgm:cxn modelId="{54CD28D3-7CBA-404D-A2DD-5B79BEC2CCB1}" type="presParOf" srcId="{C931A0E5-0815-495C-B0FA-C3749D2F8583}" destId="{1503C103-622D-4F47-A44C-A35843D05B67}" srcOrd="33" destOrd="0" presId="urn:microsoft.com/office/officeart/2005/8/layout/list1"/>
    <dgm:cxn modelId="{3EA57BC3-36FF-454A-95B1-C2528821EB62}" type="presParOf" srcId="{C931A0E5-0815-495C-B0FA-C3749D2F8583}" destId="{9C147ABF-1063-4E10-9D0F-AEDA6AB2565A}" srcOrd="3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D4BB3C-6CAA-47F1-BE2C-C2BCAC95D32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C8EB9A-5861-47C5-AB32-083F80A4A7BC}">
      <dgm:prSet custT="1"/>
      <dgm:spPr/>
      <dgm:t>
        <a:bodyPr/>
        <a:lstStyle/>
        <a:p>
          <a:pPr algn="r" rtl="0"/>
          <a:r>
            <a:rPr lang="ru-RU" sz="2000" b="1" dirty="0" smtClean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rPr>
            <a:t>Упознати се са карактеристикама Грчке путем презентације коју је урадио наставник;</a:t>
          </a:r>
          <a:endParaRPr lang="en-US" sz="2000" dirty="0">
            <a:solidFill>
              <a:srgbClr val="3366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548B5-3A02-4B53-80B2-919F88E69257}" type="parTrans" cxnId="{B4A62799-25BF-4C66-8B38-B5AE9843F4F5}">
      <dgm:prSet/>
      <dgm:spPr/>
      <dgm:t>
        <a:bodyPr/>
        <a:lstStyle/>
        <a:p>
          <a:endParaRPr lang="en-US"/>
        </a:p>
      </dgm:t>
    </dgm:pt>
    <dgm:pt modelId="{A0358850-3DF8-4175-BACC-C2BB93C4942B}" type="sibTrans" cxnId="{B4A62799-25BF-4C66-8B38-B5AE9843F4F5}">
      <dgm:prSet/>
      <dgm:spPr/>
      <dgm:t>
        <a:bodyPr/>
        <a:lstStyle/>
        <a:p>
          <a:endParaRPr lang="en-US"/>
        </a:p>
      </dgm:t>
    </dgm:pt>
    <dgm:pt modelId="{325DFC52-F63B-4846-AC8A-A88E022AE29F}">
      <dgm:prSet custT="1"/>
      <dgm:spPr/>
      <dgm:t>
        <a:bodyPr/>
        <a:lstStyle/>
        <a:p>
          <a:pPr algn="r" rtl="0"/>
          <a:r>
            <a:rPr lang="ru-RU" sz="1800" b="1" dirty="0" smtClean="0">
              <a:solidFill>
                <a:srgbClr val="00CC99"/>
              </a:solidFill>
              <a:latin typeface="Times New Roman" pitchFamily="18" charset="0"/>
              <a:cs typeface="Times New Roman" pitchFamily="18" charset="0"/>
            </a:rPr>
            <a:t>У тимовима од по три ученика урадити презентацију на тему намирница и посуђа за припрему хране у Грчкој; (теме истражити заједно на интернету)</a:t>
          </a:r>
          <a:endParaRPr lang="en-US" sz="1800" dirty="0">
            <a:solidFill>
              <a:srgbClr val="00CC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8EBA8D-7785-44E4-BD02-6B59E345A76B}" type="parTrans" cxnId="{79EB59C7-34C0-4DF5-8985-284DAF50995C}">
      <dgm:prSet/>
      <dgm:spPr/>
      <dgm:t>
        <a:bodyPr/>
        <a:lstStyle/>
        <a:p>
          <a:endParaRPr lang="en-US"/>
        </a:p>
      </dgm:t>
    </dgm:pt>
    <dgm:pt modelId="{F9FF1BD3-44E2-4E6B-A88A-3F65954DEF85}" type="sibTrans" cxnId="{79EB59C7-34C0-4DF5-8985-284DAF50995C}">
      <dgm:prSet/>
      <dgm:spPr/>
      <dgm:t>
        <a:bodyPr/>
        <a:lstStyle/>
        <a:p>
          <a:endParaRPr lang="en-US"/>
        </a:p>
      </dgm:t>
    </dgm:pt>
    <dgm:pt modelId="{CCC6E1D7-6B61-4613-9215-9F421AE38383}">
      <dgm:prSet custT="1"/>
      <dgm:spPr/>
      <dgm:t>
        <a:bodyPr/>
        <a:lstStyle/>
        <a:p>
          <a:pPr algn="r" rtl="0"/>
          <a:r>
            <a:rPr lang="ru-RU" sz="20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rPr>
            <a:t>Одабрати јело за практичну припрему и урадити плакат као презентацију јела;</a:t>
          </a:r>
          <a:endParaRPr lang="en-US" sz="2000" dirty="0">
            <a:solidFill>
              <a:srgbClr val="00CC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BCF47E-9F04-489A-8658-17CC954809A5}" type="parTrans" cxnId="{347BE887-25A0-453D-B96C-1E887096A851}">
      <dgm:prSet/>
      <dgm:spPr/>
      <dgm:t>
        <a:bodyPr/>
        <a:lstStyle/>
        <a:p>
          <a:endParaRPr lang="en-US"/>
        </a:p>
      </dgm:t>
    </dgm:pt>
    <dgm:pt modelId="{9C2E276E-DEFA-45DD-AE47-6B39C2F38670}" type="sibTrans" cxnId="{347BE887-25A0-453D-B96C-1E887096A851}">
      <dgm:prSet/>
      <dgm:spPr/>
      <dgm:t>
        <a:bodyPr/>
        <a:lstStyle/>
        <a:p>
          <a:endParaRPr lang="en-US"/>
        </a:p>
      </dgm:t>
    </dgm:pt>
    <dgm:pt modelId="{FFEFD60C-75F1-499E-BAA4-9C60A316534A}">
      <dgm:prSet custT="1"/>
      <dgm:spPr/>
      <dgm:t>
        <a:bodyPr/>
        <a:lstStyle/>
        <a:p>
          <a:pPr algn="r" rtl="0"/>
          <a:r>
            <a: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Урадити калкулацију за набавну цену за јело;</a:t>
          </a:r>
          <a:endParaRPr lang="en-US" sz="20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AD96D-13E2-4CBC-AB17-F1267D747082}" type="parTrans" cxnId="{2DC972B0-40F9-4512-BD2C-63BE989008E8}">
      <dgm:prSet/>
      <dgm:spPr/>
      <dgm:t>
        <a:bodyPr/>
        <a:lstStyle/>
        <a:p>
          <a:endParaRPr lang="en-US"/>
        </a:p>
      </dgm:t>
    </dgm:pt>
    <dgm:pt modelId="{32973B96-680E-4FD8-B3F2-698D2B4C8072}" type="sibTrans" cxnId="{2DC972B0-40F9-4512-BD2C-63BE989008E8}">
      <dgm:prSet/>
      <dgm:spPr/>
      <dgm:t>
        <a:bodyPr/>
        <a:lstStyle/>
        <a:p>
          <a:endParaRPr lang="en-US"/>
        </a:p>
      </dgm:t>
    </dgm:pt>
    <dgm:pt modelId="{EB09DB9B-A9EA-4D64-ABFF-1714647EDE45}">
      <dgm:prSet custT="1"/>
      <dgm:spPr/>
      <dgm:t>
        <a:bodyPr/>
        <a:lstStyle/>
        <a:p>
          <a:pPr algn="r" rtl="0"/>
          <a:r>
            <a:rPr lang="ru-RU" sz="2000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rPr>
            <a:t>Практично припремити и презентовати јело кувару који се укључује у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видео позив из Грчке са острва Кос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D3FDA1-B78D-40B1-A7FF-2C8AF23EBD5D}" type="parTrans" cxnId="{1C43C4CA-C828-49D5-891C-528F1A0F2FC3}">
      <dgm:prSet/>
      <dgm:spPr/>
      <dgm:t>
        <a:bodyPr/>
        <a:lstStyle/>
        <a:p>
          <a:endParaRPr lang="en-US"/>
        </a:p>
      </dgm:t>
    </dgm:pt>
    <dgm:pt modelId="{8F693FC7-137A-4B14-8E2C-730D9B9BE135}" type="sibTrans" cxnId="{1C43C4CA-C828-49D5-891C-528F1A0F2FC3}">
      <dgm:prSet/>
      <dgm:spPr/>
      <dgm:t>
        <a:bodyPr/>
        <a:lstStyle/>
        <a:p>
          <a:endParaRPr lang="en-US"/>
        </a:p>
      </dgm:t>
    </dgm:pt>
    <dgm:pt modelId="{3369F86C-7788-4770-8041-316B6B0F20EF}">
      <dgm:prSet custT="1"/>
      <dgm:spPr/>
      <dgm:t>
        <a:bodyPr/>
        <a:lstStyle/>
        <a:p>
          <a:pPr algn="r" rtl="0"/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</a:t>
          </a:r>
          <a:r>
            <a:rPr lang="sr-Cyrl-R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ценити свој рад и рад колега као и успешност пројекта</a:t>
          </a:r>
          <a:endParaRPr lang="ru-RU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17421F9-F3D4-42C6-9A61-65B9862DD3DC}" type="parTrans" cxnId="{72E2D589-F47F-4CA3-A17E-5C86CDF8C0DB}">
      <dgm:prSet/>
      <dgm:spPr/>
      <dgm:t>
        <a:bodyPr/>
        <a:lstStyle/>
        <a:p>
          <a:endParaRPr lang="en-US"/>
        </a:p>
      </dgm:t>
    </dgm:pt>
    <dgm:pt modelId="{C9BBA561-0EE6-4F80-BA59-65505F7CA1E9}" type="sibTrans" cxnId="{72E2D589-F47F-4CA3-A17E-5C86CDF8C0DB}">
      <dgm:prSet/>
      <dgm:spPr/>
      <dgm:t>
        <a:bodyPr/>
        <a:lstStyle/>
        <a:p>
          <a:endParaRPr lang="en-US"/>
        </a:p>
      </dgm:t>
    </dgm:pt>
    <dgm:pt modelId="{7CDD6C4C-1985-4D93-9930-36A5163FFB0F}" type="pres">
      <dgm:prSet presAssocID="{D2D4BB3C-6CAA-47F1-BE2C-C2BCAC95D3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60CD11-585E-4626-BC19-308D0B8A3C85}" type="pres">
      <dgm:prSet presAssocID="{9CC8EB9A-5861-47C5-AB32-083F80A4A7BC}" presName="circle1" presStyleLbl="node1" presStyleIdx="0" presStyleCnt="6"/>
      <dgm:spPr/>
    </dgm:pt>
    <dgm:pt modelId="{69ADD809-EB55-42E4-B353-928FC019045E}" type="pres">
      <dgm:prSet presAssocID="{9CC8EB9A-5861-47C5-AB32-083F80A4A7BC}" presName="space" presStyleCnt="0"/>
      <dgm:spPr/>
    </dgm:pt>
    <dgm:pt modelId="{264CCACF-AE9F-4483-BD2B-132AD2E2306E}" type="pres">
      <dgm:prSet presAssocID="{9CC8EB9A-5861-47C5-AB32-083F80A4A7BC}" presName="rect1" presStyleLbl="alignAcc1" presStyleIdx="0" presStyleCnt="6"/>
      <dgm:spPr/>
      <dgm:t>
        <a:bodyPr/>
        <a:lstStyle/>
        <a:p>
          <a:endParaRPr lang="en-US"/>
        </a:p>
      </dgm:t>
    </dgm:pt>
    <dgm:pt modelId="{5A28FE00-4D03-431F-BDD8-8D850451559E}" type="pres">
      <dgm:prSet presAssocID="{325DFC52-F63B-4846-AC8A-A88E022AE29F}" presName="vertSpace2" presStyleLbl="node1" presStyleIdx="0" presStyleCnt="6"/>
      <dgm:spPr/>
    </dgm:pt>
    <dgm:pt modelId="{C040B710-5531-4121-A448-91102861974C}" type="pres">
      <dgm:prSet presAssocID="{325DFC52-F63B-4846-AC8A-A88E022AE29F}" presName="circle2" presStyleLbl="node1" presStyleIdx="1" presStyleCnt="6"/>
      <dgm:spPr/>
    </dgm:pt>
    <dgm:pt modelId="{E686A31F-90ED-4E75-83A9-CBD383AB0B67}" type="pres">
      <dgm:prSet presAssocID="{325DFC52-F63B-4846-AC8A-A88E022AE29F}" presName="rect2" presStyleLbl="alignAcc1" presStyleIdx="1" presStyleCnt="6"/>
      <dgm:spPr/>
      <dgm:t>
        <a:bodyPr/>
        <a:lstStyle/>
        <a:p>
          <a:endParaRPr lang="en-US"/>
        </a:p>
      </dgm:t>
    </dgm:pt>
    <dgm:pt modelId="{153F74F2-DC35-4224-9E41-C2E6E383EEF4}" type="pres">
      <dgm:prSet presAssocID="{CCC6E1D7-6B61-4613-9215-9F421AE38383}" presName="vertSpace3" presStyleLbl="node1" presStyleIdx="1" presStyleCnt="6"/>
      <dgm:spPr/>
    </dgm:pt>
    <dgm:pt modelId="{28466EFC-6664-4D1F-BA67-F261FA809502}" type="pres">
      <dgm:prSet presAssocID="{CCC6E1D7-6B61-4613-9215-9F421AE38383}" presName="circle3" presStyleLbl="node1" presStyleIdx="2" presStyleCnt="6"/>
      <dgm:spPr/>
    </dgm:pt>
    <dgm:pt modelId="{2E153191-1E10-493A-8D21-4017443FEE3E}" type="pres">
      <dgm:prSet presAssocID="{CCC6E1D7-6B61-4613-9215-9F421AE38383}" presName="rect3" presStyleLbl="alignAcc1" presStyleIdx="2" presStyleCnt="6"/>
      <dgm:spPr/>
      <dgm:t>
        <a:bodyPr/>
        <a:lstStyle/>
        <a:p>
          <a:endParaRPr lang="en-US"/>
        </a:p>
      </dgm:t>
    </dgm:pt>
    <dgm:pt modelId="{2F38DA6D-4A3A-4BA0-910A-D52F44A21CD1}" type="pres">
      <dgm:prSet presAssocID="{FFEFD60C-75F1-499E-BAA4-9C60A316534A}" presName="vertSpace4" presStyleLbl="node1" presStyleIdx="2" presStyleCnt="6"/>
      <dgm:spPr/>
    </dgm:pt>
    <dgm:pt modelId="{6FEF83F5-0C93-4170-9553-0A327E38F041}" type="pres">
      <dgm:prSet presAssocID="{FFEFD60C-75F1-499E-BAA4-9C60A316534A}" presName="circle4" presStyleLbl="node1" presStyleIdx="3" presStyleCnt="6"/>
      <dgm:spPr/>
    </dgm:pt>
    <dgm:pt modelId="{5E1194A1-DCEE-417F-AD32-317737476E75}" type="pres">
      <dgm:prSet presAssocID="{FFEFD60C-75F1-499E-BAA4-9C60A316534A}" presName="rect4" presStyleLbl="alignAcc1" presStyleIdx="3" presStyleCnt="6"/>
      <dgm:spPr/>
      <dgm:t>
        <a:bodyPr/>
        <a:lstStyle/>
        <a:p>
          <a:endParaRPr lang="en-US"/>
        </a:p>
      </dgm:t>
    </dgm:pt>
    <dgm:pt modelId="{1F8A01DE-F587-4BE9-8934-02687A3C9C9E}" type="pres">
      <dgm:prSet presAssocID="{EB09DB9B-A9EA-4D64-ABFF-1714647EDE45}" presName="vertSpace5" presStyleLbl="node1" presStyleIdx="3" presStyleCnt="6"/>
      <dgm:spPr/>
    </dgm:pt>
    <dgm:pt modelId="{268B1D0B-FFA8-4F5D-A892-4E1C2DC7C68A}" type="pres">
      <dgm:prSet presAssocID="{EB09DB9B-A9EA-4D64-ABFF-1714647EDE45}" presName="circle5" presStyleLbl="node1" presStyleIdx="4" presStyleCnt="6"/>
      <dgm:spPr/>
    </dgm:pt>
    <dgm:pt modelId="{D5C298B1-CAF4-4919-8CD3-45A6ABE9B041}" type="pres">
      <dgm:prSet presAssocID="{EB09DB9B-A9EA-4D64-ABFF-1714647EDE45}" presName="rect5" presStyleLbl="alignAcc1" presStyleIdx="4" presStyleCnt="6"/>
      <dgm:spPr/>
      <dgm:t>
        <a:bodyPr/>
        <a:lstStyle/>
        <a:p>
          <a:endParaRPr lang="en-US"/>
        </a:p>
      </dgm:t>
    </dgm:pt>
    <dgm:pt modelId="{5B2890DD-27C6-4359-9F7E-68CE6C8F9457}" type="pres">
      <dgm:prSet presAssocID="{3369F86C-7788-4770-8041-316B6B0F20EF}" presName="vertSpace6" presStyleLbl="node1" presStyleIdx="4" presStyleCnt="6"/>
      <dgm:spPr/>
    </dgm:pt>
    <dgm:pt modelId="{1C9851D4-2311-4C6E-9EE1-D5AE2C7B15B5}" type="pres">
      <dgm:prSet presAssocID="{3369F86C-7788-4770-8041-316B6B0F20EF}" presName="circle6" presStyleLbl="node1" presStyleIdx="5" presStyleCnt="6"/>
      <dgm:spPr/>
    </dgm:pt>
    <dgm:pt modelId="{334F9728-0857-4CE4-8DCB-954791587699}" type="pres">
      <dgm:prSet presAssocID="{3369F86C-7788-4770-8041-316B6B0F20EF}" presName="rect6" presStyleLbl="alignAcc1" presStyleIdx="5" presStyleCnt="6"/>
      <dgm:spPr/>
      <dgm:t>
        <a:bodyPr/>
        <a:lstStyle/>
        <a:p>
          <a:endParaRPr lang="en-US"/>
        </a:p>
      </dgm:t>
    </dgm:pt>
    <dgm:pt modelId="{5FA1D818-CC80-4958-977A-BCEC84B0176E}" type="pres">
      <dgm:prSet presAssocID="{9CC8EB9A-5861-47C5-AB32-083F80A4A7BC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914CC-CF03-412C-96AB-8F2127948EFC}" type="pres">
      <dgm:prSet presAssocID="{325DFC52-F63B-4846-AC8A-A88E022AE29F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CB645-731D-40D6-B26B-05B207B08210}" type="pres">
      <dgm:prSet presAssocID="{CCC6E1D7-6B61-4613-9215-9F421AE38383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BDB5B-FB79-4C43-B52E-E31439AD5613}" type="pres">
      <dgm:prSet presAssocID="{FFEFD60C-75F1-499E-BAA4-9C60A316534A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DBDB5-CC7D-4182-BCA4-2DFC63F233C1}" type="pres">
      <dgm:prSet presAssocID="{EB09DB9B-A9EA-4D64-ABFF-1714647EDE45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0BBF9-BDAE-4927-A2BC-5B7150C8CEDA}" type="pres">
      <dgm:prSet presAssocID="{3369F86C-7788-4770-8041-316B6B0F20EF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2D589-F47F-4CA3-A17E-5C86CDF8C0DB}" srcId="{D2D4BB3C-6CAA-47F1-BE2C-C2BCAC95D324}" destId="{3369F86C-7788-4770-8041-316B6B0F20EF}" srcOrd="5" destOrd="0" parTransId="{917421F9-F3D4-42C6-9A61-65B9862DD3DC}" sibTransId="{C9BBA561-0EE6-4F80-BA59-65505F7CA1E9}"/>
    <dgm:cxn modelId="{E7E4009D-3B83-476F-A591-87FBC2E23FD8}" type="presOf" srcId="{9CC8EB9A-5861-47C5-AB32-083F80A4A7BC}" destId="{264CCACF-AE9F-4483-BD2B-132AD2E2306E}" srcOrd="0" destOrd="0" presId="urn:microsoft.com/office/officeart/2005/8/layout/target3"/>
    <dgm:cxn modelId="{1C43C4CA-C828-49D5-891C-528F1A0F2FC3}" srcId="{D2D4BB3C-6CAA-47F1-BE2C-C2BCAC95D324}" destId="{EB09DB9B-A9EA-4D64-ABFF-1714647EDE45}" srcOrd="4" destOrd="0" parTransId="{D2D3FDA1-B78D-40B1-A7FF-2C8AF23EBD5D}" sibTransId="{8F693FC7-137A-4B14-8E2C-730D9B9BE135}"/>
    <dgm:cxn modelId="{DE50E568-E0B8-48D1-8518-9B1B264C494D}" type="presOf" srcId="{CCC6E1D7-6B61-4613-9215-9F421AE38383}" destId="{2E153191-1E10-493A-8D21-4017443FEE3E}" srcOrd="0" destOrd="0" presId="urn:microsoft.com/office/officeart/2005/8/layout/target3"/>
    <dgm:cxn modelId="{347BE887-25A0-453D-B96C-1E887096A851}" srcId="{D2D4BB3C-6CAA-47F1-BE2C-C2BCAC95D324}" destId="{CCC6E1D7-6B61-4613-9215-9F421AE38383}" srcOrd="2" destOrd="0" parTransId="{71BCF47E-9F04-489A-8658-17CC954809A5}" sibTransId="{9C2E276E-DEFA-45DD-AE47-6B39C2F38670}"/>
    <dgm:cxn modelId="{7D729EF2-54FB-48ED-824A-DEEA491F49DD}" type="presOf" srcId="{9CC8EB9A-5861-47C5-AB32-083F80A4A7BC}" destId="{5FA1D818-CC80-4958-977A-BCEC84B0176E}" srcOrd="1" destOrd="0" presId="urn:microsoft.com/office/officeart/2005/8/layout/target3"/>
    <dgm:cxn modelId="{4BCA3C1D-1D8E-4591-AACC-095B7EFFAA38}" type="presOf" srcId="{EB09DB9B-A9EA-4D64-ABFF-1714647EDE45}" destId="{D5C298B1-CAF4-4919-8CD3-45A6ABE9B041}" srcOrd="0" destOrd="0" presId="urn:microsoft.com/office/officeart/2005/8/layout/target3"/>
    <dgm:cxn modelId="{73536FA2-D5A2-4DE2-84D1-518CB899F6AD}" type="presOf" srcId="{FFEFD60C-75F1-499E-BAA4-9C60A316534A}" destId="{5E1194A1-DCEE-417F-AD32-317737476E75}" srcOrd="0" destOrd="0" presId="urn:microsoft.com/office/officeart/2005/8/layout/target3"/>
    <dgm:cxn modelId="{B4A62799-25BF-4C66-8B38-B5AE9843F4F5}" srcId="{D2D4BB3C-6CAA-47F1-BE2C-C2BCAC95D324}" destId="{9CC8EB9A-5861-47C5-AB32-083F80A4A7BC}" srcOrd="0" destOrd="0" parTransId="{04A548B5-3A02-4B53-80B2-919F88E69257}" sibTransId="{A0358850-3DF8-4175-BACC-C2BB93C4942B}"/>
    <dgm:cxn modelId="{3FC0AC41-9A56-4FD6-8748-A5EF206404CF}" type="presOf" srcId="{325DFC52-F63B-4846-AC8A-A88E022AE29F}" destId="{E686A31F-90ED-4E75-83A9-CBD383AB0B67}" srcOrd="0" destOrd="0" presId="urn:microsoft.com/office/officeart/2005/8/layout/target3"/>
    <dgm:cxn modelId="{21A69722-DB72-49AE-8125-8D94D3B80D05}" type="presOf" srcId="{3369F86C-7788-4770-8041-316B6B0F20EF}" destId="{334F9728-0857-4CE4-8DCB-954791587699}" srcOrd="0" destOrd="0" presId="urn:microsoft.com/office/officeart/2005/8/layout/target3"/>
    <dgm:cxn modelId="{FCC3411F-7EED-47DA-89EF-975A3E7A36BF}" type="presOf" srcId="{CCC6E1D7-6B61-4613-9215-9F421AE38383}" destId="{6C4CB645-731D-40D6-B26B-05B207B08210}" srcOrd="1" destOrd="0" presId="urn:microsoft.com/office/officeart/2005/8/layout/target3"/>
    <dgm:cxn modelId="{920157F5-E0BB-46EC-B0B6-769AC0820E60}" type="presOf" srcId="{3369F86C-7788-4770-8041-316B6B0F20EF}" destId="{EA10BBF9-BDAE-4927-A2BC-5B7150C8CEDA}" srcOrd="1" destOrd="0" presId="urn:microsoft.com/office/officeart/2005/8/layout/target3"/>
    <dgm:cxn modelId="{E1D2C756-7084-40CB-9511-BA116E34B3E6}" type="presOf" srcId="{EB09DB9B-A9EA-4D64-ABFF-1714647EDE45}" destId="{88BDBDB5-CC7D-4182-BCA4-2DFC63F233C1}" srcOrd="1" destOrd="0" presId="urn:microsoft.com/office/officeart/2005/8/layout/target3"/>
    <dgm:cxn modelId="{31DD6FB9-02D9-4ACB-8D29-91D303F2A706}" type="presOf" srcId="{D2D4BB3C-6CAA-47F1-BE2C-C2BCAC95D324}" destId="{7CDD6C4C-1985-4D93-9930-36A5163FFB0F}" srcOrd="0" destOrd="0" presId="urn:microsoft.com/office/officeart/2005/8/layout/target3"/>
    <dgm:cxn modelId="{E842A671-B40E-4DB5-8E3A-099686F5FB31}" type="presOf" srcId="{FFEFD60C-75F1-499E-BAA4-9C60A316534A}" destId="{DD8BDB5B-FB79-4C43-B52E-E31439AD5613}" srcOrd="1" destOrd="0" presId="urn:microsoft.com/office/officeart/2005/8/layout/target3"/>
    <dgm:cxn modelId="{2DC972B0-40F9-4512-BD2C-63BE989008E8}" srcId="{D2D4BB3C-6CAA-47F1-BE2C-C2BCAC95D324}" destId="{FFEFD60C-75F1-499E-BAA4-9C60A316534A}" srcOrd="3" destOrd="0" parTransId="{BADAD96D-13E2-4CBC-AB17-F1267D747082}" sibTransId="{32973B96-680E-4FD8-B3F2-698D2B4C8072}"/>
    <dgm:cxn modelId="{8911B174-22B1-4C09-AE48-789D8D54193F}" type="presOf" srcId="{325DFC52-F63B-4846-AC8A-A88E022AE29F}" destId="{093914CC-CF03-412C-96AB-8F2127948EFC}" srcOrd="1" destOrd="0" presId="urn:microsoft.com/office/officeart/2005/8/layout/target3"/>
    <dgm:cxn modelId="{79EB59C7-34C0-4DF5-8985-284DAF50995C}" srcId="{D2D4BB3C-6CAA-47F1-BE2C-C2BCAC95D324}" destId="{325DFC52-F63B-4846-AC8A-A88E022AE29F}" srcOrd="1" destOrd="0" parTransId="{028EBA8D-7785-44E4-BD02-6B59E345A76B}" sibTransId="{F9FF1BD3-44E2-4E6B-A88A-3F65954DEF85}"/>
    <dgm:cxn modelId="{104FAAF1-0E25-48C3-A518-B2594485475B}" type="presParOf" srcId="{7CDD6C4C-1985-4D93-9930-36A5163FFB0F}" destId="{DB60CD11-585E-4626-BC19-308D0B8A3C85}" srcOrd="0" destOrd="0" presId="urn:microsoft.com/office/officeart/2005/8/layout/target3"/>
    <dgm:cxn modelId="{07B938A4-099C-40AB-95E2-DF348B8D22DC}" type="presParOf" srcId="{7CDD6C4C-1985-4D93-9930-36A5163FFB0F}" destId="{69ADD809-EB55-42E4-B353-928FC019045E}" srcOrd="1" destOrd="0" presId="urn:microsoft.com/office/officeart/2005/8/layout/target3"/>
    <dgm:cxn modelId="{DD628B47-039E-4519-BA3F-F9A5610F5A6B}" type="presParOf" srcId="{7CDD6C4C-1985-4D93-9930-36A5163FFB0F}" destId="{264CCACF-AE9F-4483-BD2B-132AD2E2306E}" srcOrd="2" destOrd="0" presId="urn:microsoft.com/office/officeart/2005/8/layout/target3"/>
    <dgm:cxn modelId="{9966646C-5BBA-4047-BB12-974BB0F873B0}" type="presParOf" srcId="{7CDD6C4C-1985-4D93-9930-36A5163FFB0F}" destId="{5A28FE00-4D03-431F-BDD8-8D850451559E}" srcOrd="3" destOrd="0" presId="urn:microsoft.com/office/officeart/2005/8/layout/target3"/>
    <dgm:cxn modelId="{D9ECA56F-BF8A-4AE6-A212-E58EE88FDEBC}" type="presParOf" srcId="{7CDD6C4C-1985-4D93-9930-36A5163FFB0F}" destId="{C040B710-5531-4121-A448-91102861974C}" srcOrd="4" destOrd="0" presId="urn:microsoft.com/office/officeart/2005/8/layout/target3"/>
    <dgm:cxn modelId="{100C2A13-C7C0-4FD8-894A-39E50ECD5C16}" type="presParOf" srcId="{7CDD6C4C-1985-4D93-9930-36A5163FFB0F}" destId="{E686A31F-90ED-4E75-83A9-CBD383AB0B67}" srcOrd="5" destOrd="0" presId="urn:microsoft.com/office/officeart/2005/8/layout/target3"/>
    <dgm:cxn modelId="{DB5EBA64-BC91-4A61-BBEA-EA0FA0845C78}" type="presParOf" srcId="{7CDD6C4C-1985-4D93-9930-36A5163FFB0F}" destId="{153F74F2-DC35-4224-9E41-C2E6E383EEF4}" srcOrd="6" destOrd="0" presId="urn:microsoft.com/office/officeart/2005/8/layout/target3"/>
    <dgm:cxn modelId="{7F548A8F-C37A-4774-A356-786B34FBFF1F}" type="presParOf" srcId="{7CDD6C4C-1985-4D93-9930-36A5163FFB0F}" destId="{28466EFC-6664-4D1F-BA67-F261FA809502}" srcOrd="7" destOrd="0" presId="urn:microsoft.com/office/officeart/2005/8/layout/target3"/>
    <dgm:cxn modelId="{84F33483-44C4-4399-90B4-4E15FDCEFC38}" type="presParOf" srcId="{7CDD6C4C-1985-4D93-9930-36A5163FFB0F}" destId="{2E153191-1E10-493A-8D21-4017443FEE3E}" srcOrd="8" destOrd="0" presId="urn:microsoft.com/office/officeart/2005/8/layout/target3"/>
    <dgm:cxn modelId="{78656431-F02B-4F6D-A291-DC73E5E063FF}" type="presParOf" srcId="{7CDD6C4C-1985-4D93-9930-36A5163FFB0F}" destId="{2F38DA6D-4A3A-4BA0-910A-D52F44A21CD1}" srcOrd="9" destOrd="0" presId="urn:microsoft.com/office/officeart/2005/8/layout/target3"/>
    <dgm:cxn modelId="{63D70F38-9B4F-4009-93E0-98C00A2CCB4F}" type="presParOf" srcId="{7CDD6C4C-1985-4D93-9930-36A5163FFB0F}" destId="{6FEF83F5-0C93-4170-9553-0A327E38F041}" srcOrd="10" destOrd="0" presId="urn:microsoft.com/office/officeart/2005/8/layout/target3"/>
    <dgm:cxn modelId="{B63D9142-A51E-44F9-B7A3-B1D294637B2E}" type="presParOf" srcId="{7CDD6C4C-1985-4D93-9930-36A5163FFB0F}" destId="{5E1194A1-DCEE-417F-AD32-317737476E75}" srcOrd="11" destOrd="0" presId="urn:microsoft.com/office/officeart/2005/8/layout/target3"/>
    <dgm:cxn modelId="{3173486B-A10D-400D-948B-FD7D7C3E69A1}" type="presParOf" srcId="{7CDD6C4C-1985-4D93-9930-36A5163FFB0F}" destId="{1F8A01DE-F587-4BE9-8934-02687A3C9C9E}" srcOrd="12" destOrd="0" presId="urn:microsoft.com/office/officeart/2005/8/layout/target3"/>
    <dgm:cxn modelId="{8A1B479B-7FCB-4E08-A7DA-316CAC9CE40D}" type="presParOf" srcId="{7CDD6C4C-1985-4D93-9930-36A5163FFB0F}" destId="{268B1D0B-FFA8-4F5D-A892-4E1C2DC7C68A}" srcOrd="13" destOrd="0" presId="urn:microsoft.com/office/officeart/2005/8/layout/target3"/>
    <dgm:cxn modelId="{0CD0E387-08BF-4BC4-B9D1-3BFE54EACD7D}" type="presParOf" srcId="{7CDD6C4C-1985-4D93-9930-36A5163FFB0F}" destId="{D5C298B1-CAF4-4919-8CD3-45A6ABE9B041}" srcOrd="14" destOrd="0" presId="urn:microsoft.com/office/officeart/2005/8/layout/target3"/>
    <dgm:cxn modelId="{CE3905AD-8E4F-448C-80D0-3104097775EB}" type="presParOf" srcId="{7CDD6C4C-1985-4D93-9930-36A5163FFB0F}" destId="{5B2890DD-27C6-4359-9F7E-68CE6C8F9457}" srcOrd="15" destOrd="0" presId="urn:microsoft.com/office/officeart/2005/8/layout/target3"/>
    <dgm:cxn modelId="{0238EBA8-AFD5-48A3-9786-30C7CC28DFA8}" type="presParOf" srcId="{7CDD6C4C-1985-4D93-9930-36A5163FFB0F}" destId="{1C9851D4-2311-4C6E-9EE1-D5AE2C7B15B5}" srcOrd="16" destOrd="0" presId="urn:microsoft.com/office/officeart/2005/8/layout/target3"/>
    <dgm:cxn modelId="{F876B81F-DC68-42BE-9EAB-2002E90DB821}" type="presParOf" srcId="{7CDD6C4C-1985-4D93-9930-36A5163FFB0F}" destId="{334F9728-0857-4CE4-8DCB-954791587699}" srcOrd="17" destOrd="0" presId="urn:microsoft.com/office/officeart/2005/8/layout/target3"/>
    <dgm:cxn modelId="{230FDEAC-1C95-45D2-A5A8-1F7B39BBF8AF}" type="presParOf" srcId="{7CDD6C4C-1985-4D93-9930-36A5163FFB0F}" destId="{5FA1D818-CC80-4958-977A-BCEC84B0176E}" srcOrd="18" destOrd="0" presId="urn:microsoft.com/office/officeart/2005/8/layout/target3"/>
    <dgm:cxn modelId="{2FDB66E4-6D14-4CC9-A27B-87DF180F007F}" type="presParOf" srcId="{7CDD6C4C-1985-4D93-9930-36A5163FFB0F}" destId="{093914CC-CF03-412C-96AB-8F2127948EFC}" srcOrd="19" destOrd="0" presId="urn:microsoft.com/office/officeart/2005/8/layout/target3"/>
    <dgm:cxn modelId="{8ACAECD6-816C-4921-9BEA-6E1A561DE583}" type="presParOf" srcId="{7CDD6C4C-1985-4D93-9930-36A5163FFB0F}" destId="{6C4CB645-731D-40D6-B26B-05B207B08210}" srcOrd="20" destOrd="0" presId="urn:microsoft.com/office/officeart/2005/8/layout/target3"/>
    <dgm:cxn modelId="{CA933BDE-73C0-4BC8-9441-7144C00A0558}" type="presParOf" srcId="{7CDD6C4C-1985-4D93-9930-36A5163FFB0F}" destId="{DD8BDB5B-FB79-4C43-B52E-E31439AD5613}" srcOrd="21" destOrd="0" presId="urn:microsoft.com/office/officeart/2005/8/layout/target3"/>
    <dgm:cxn modelId="{21ADAA69-593D-4DD4-BA15-D8E924931ECC}" type="presParOf" srcId="{7CDD6C4C-1985-4D93-9930-36A5163FFB0F}" destId="{88BDBDB5-CC7D-4182-BCA4-2DFC63F233C1}" srcOrd="22" destOrd="0" presId="urn:microsoft.com/office/officeart/2005/8/layout/target3"/>
    <dgm:cxn modelId="{BCF58D83-885C-4EAE-85EF-2AF1ED8BC037}" type="presParOf" srcId="{7CDD6C4C-1985-4D93-9930-36A5163FFB0F}" destId="{EA10BBF9-BDAE-4927-A2BC-5B7150C8CEDA}" srcOrd="23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E7EF3-00C8-48F7-924F-7349E09F8779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B1B68A83-49C9-417B-BD36-3C7EF1A80BE1}">
      <dgm:prSet phldrT="[Text]" custT="1"/>
      <dgm:spPr/>
      <dgm:t>
        <a:bodyPr/>
        <a:lstStyle/>
        <a:p>
          <a:r>
            <a:rPr lang="sr-Cyrl-RS" sz="1100" b="0" dirty="0" smtClean="0">
              <a:latin typeface="Times New Roman" pitchFamily="18" charset="0"/>
              <a:cs typeface="Times New Roman" pitchFamily="18" charset="0"/>
            </a:rPr>
            <a:t>АНДРЕА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6A40F331-95E2-480D-8AD2-380D306275EB}" type="parTrans" cxnId="{77B67084-9B57-4906-BB27-442D63FBAF8D}">
      <dgm:prSet/>
      <dgm:spPr/>
      <dgm:t>
        <a:bodyPr/>
        <a:lstStyle/>
        <a:p>
          <a:endParaRPr lang="en-US"/>
        </a:p>
      </dgm:t>
    </dgm:pt>
    <dgm:pt modelId="{56EC38F1-F5F0-44FB-A739-EDB0C2FE2FFE}" type="sibTrans" cxnId="{77B67084-9B57-4906-BB27-442D63FBAF8D}">
      <dgm:prSet/>
      <dgm:spPr/>
      <dgm:t>
        <a:bodyPr/>
        <a:lstStyle/>
        <a:p>
          <a:endParaRPr lang="en-US"/>
        </a:p>
      </dgm:t>
    </dgm:pt>
    <dgm:pt modelId="{552AFF6F-9952-49AE-A99E-685267AF6896}">
      <dgm:prSet phldrT="[Text]" custT="1"/>
      <dgm:spPr/>
      <dgm:t>
        <a:bodyPr/>
        <a:lstStyle/>
        <a:p>
          <a:r>
            <a:rPr lang="sr-Cyrl-RS" sz="1100" b="0" dirty="0" smtClean="0">
              <a:latin typeface="Times New Roman" pitchFamily="18" charset="0"/>
              <a:cs typeface="Times New Roman" pitchFamily="18" charset="0"/>
            </a:rPr>
            <a:t>МИЛОШ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5F0607B5-D4A2-48E6-AEB8-00A4166C7CC1}" type="parTrans" cxnId="{AD992A8B-8630-46B2-A880-2C792054413E}">
      <dgm:prSet/>
      <dgm:spPr/>
      <dgm:t>
        <a:bodyPr/>
        <a:lstStyle/>
        <a:p>
          <a:endParaRPr lang="en-US"/>
        </a:p>
      </dgm:t>
    </dgm:pt>
    <dgm:pt modelId="{24C84942-1970-40CE-A1AD-4C97CE6C9909}" type="sibTrans" cxnId="{AD992A8B-8630-46B2-A880-2C792054413E}">
      <dgm:prSet/>
      <dgm:spPr/>
      <dgm:t>
        <a:bodyPr/>
        <a:lstStyle/>
        <a:p>
          <a:endParaRPr lang="en-US"/>
        </a:p>
      </dgm:t>
    </dgm:pt>
    <dgm:pt modelId="{67AB8E00-46DE-47A6-8E47-B9BB4964F9EF}">
      <dgm:prSet phldrT="[Text]" custT="1"/>
      <dgm:spPr/>
      <dgm:t>
        <a:bodyPr/>
        <a:lstStyle/>
        <a:p>
          <a:r>
            <a:rPr lang="sr-Cyrl-RS" sz="1100" b="0" dirty="0" smtClean="0">
              <a:latin typeface="Times New Roman" pitchFamily="18" charset="0"/>
              <a:cs typeface="Times New Roman" pitchFamily="18" charset="0"/>
            </a:rPr>
            <a:t>СТЕФАН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C7F64F50-C009-4A08-8D72-17C0186ED4C9}" type="parTrans" cxnId="{D71CDB1D-B948-47AD-8CD1-3FACB96A53C2}">
      <dgm:prSet/>
      <dgm:spPr/>
      <dgm:t>
        <a:bodyPr/>
        <a:lstStyle/>
        <a:p>
          <a:endParaRPr lang="en-US"/>
        </a:p>
      </dgm:t>
    </dgm:pt>
    <dgm:pt modelId="{2C075F22-D953-428A-AE35-AAEAA31A01B7}" type="sibTrans" cxnId="{D71CDB1D-B948-47AD-8CD1-3FACB96A53C2}">
      <dgm:prSet/>
      <dgm:spPr/>
      <dgm:t>
        <a:bodyPr/>
        <a:lstStyle/>
        <a:p>
          <a:endParaRPr lang="en-US"/>
        </a:p>
      </dgm:t>
    </dgm:pt>
    <dgm:pt modelId="{2BFCEAC5-D472-4907-A6F2-0E30BA927A56}">
      <dgm:prSet phldrT="[Text]" custT="1"/>
      <dgm:spPr/>
      <dgm:t>
        <a:bodyPr/>
        <a:lstStyle/>
        <a:p>
          <a:r>
            <a:rPr lang="sr-Cyrl-RS" sz="1200" b="0" dirty="0" smtClean="0">
              <a:latin typeface="Times New Roman" pitchFamily="18" charset="0"/>
              <a:cs typeface="Times New Roman" pitchFamily="18" charset="0"/>
            </a:rPr>
            <a:t>ВЕЉКО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3B613EC6-4CEA-46BC-AA3A-5211C70C13BB}" type="parTrans" cxnId="{324700A6-B636-4FA1-82DC-1927DA9D400E}">
      <dgm:prSet/>
      <dgm:spPr/>
      <dgm:t>
        <a:bodyPr/>
        <a:lstStyle/>
        <a:p>
          <a:endParaRPr lang="en-US"/>
        </a:p>
      </dgm:t>
    </dgm:pt>
    <dgm:pt modelId="{7FFCBBBF-E342-455F-9E30-30F513ED54F8}" type="sibTrans" cxnId="{324700A6-B636-4FA1-82DC-1927DA9D400E}">
      <dgm:prSet/>
      <dgm:spPr/>
      <dgm:t>
        <a:bodyPr/>
        <a:lstStyle/>
        <a:p>
          <a:endParaRPr lang="en-US"/>
        </a:p>
      </dgm:t>
    </dgm:pt>
    <dgm:pt modelId="{E1A0784A-33EC-437C-B614-7C97422E358A}">
      <dgm:prSet phldrT="[Text]" custT="1"/>
      <dgm:spPr/>
      <dgm:t>
        <a:bodyPr/>
        <a:lstStyle/>
        <a:p>
          <a:r>
            <a:rPr lang="sr-Cyrl-RS" sz="900" b="0" dirty="0" smtClean="0">
              <a:latin typeface="Times New Roman" pitchFamily="18" charset="0"/>
              <a:cs typeface="Times New Roman" pitchFamily="18" charset="0"/>
            </a:rPr>
            <a:t>ИСИДОРА</a:t>
          </a:r>
          <a:endParaRPr lang="en-US" sz="900" b="0" dirty="0">
            <a:latin typeface="Times New Roman" pitchFamily="18" charset="0"/>
            <a:cs typeface="Times New Roman" pitchFamily="18" charset="0"/>
          </a:endParaRPr>
        </a:p>
      </dgm:t>
    </dgm:pt>
    <dgm:pt modelId="{825562C2-0A12-4A8B-A5AA-61F2A7BE2C1F}" type="parTrans" cxnId="{60FFB809-480E-4C7D-AC7F-DA10F08D8D3F}">
      <dgm:prSet/>
      <dgm:spPr/>
      <dgm:t>
        <a:bodyPr/>
        <a:lstStyle/>
        <a:p>
          <a:endParaRPr lang="en-US"/>
        </a:p>
      </dgm:t>
    </dgm:pt>
    <dgm:pt modelId="{F52FEB48-08EE-415C-92ED-E6C7462B4DFB}" type="sibTrans" cxnId="{60FFB809-480E-4C7D-AC7F-DA10F08D8D3F}">
      <dgm:prSet/>
      <dgm:spPr/>
      <dgm:t>
        <a:bodyPr/>
        <a:lstStyle/>
        <a:p>
          <a:endParaRPr lang="en-US"/>
        </a:p>
      </dgm:t>
    </dgm:pt>
    <dgm:pt modelId="{2B6D8550-16E9-4ACF-9BDE-76A2F868E478}">
      <dgm:prSet phldrT="[Text]" custT="1"/>
      <dgm:spPr/>
      <dgm:t>
        <a:bodyPr/>
        <a:lstStyle/>
        <a:p>
          <a:r>
            <a:rPr lang="sr-Cyrl-RS" sz="1200" b="0" dirty="0" smtClean="0">
              <a:latin typeface="Times New Roman" pitchFamily="18" charset="0"/>
              <a:cs typeface="Times New Roman" pitchFamily="18" charset="0"/>
            </a:rPr>
            <a:t>ЂОРЂЕ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5C818138-A2FB-4784-BC0D-3A7979B21C56}" type="parTrans" cxnId="{E8562BB8-3AAF-4743-9D98-370566D12178}">
      <dgm:prSet/>
      <dgm:spPr/>
      <dgm:t>
        <a:bodyPr/>
        <a:lstStyle/>
        <a:p>
          <a:endParaRPr lang="en-US"/>
        </a:p>
      </dgm:t>
    </dgm:pt>
    <dgm:pt modelId="{8117FE3D-64A0-4389-A14A-B3A7A275915A}" type="sibTrans" cxnId="{E8562BB8-3AAF-4743-9D98-370566D12178}">
      <dgm:prSet/>
      <dgm:spPr/>
      <dgm:t>
        <a:bodyPr/>
        <a:lstStyle/>
        <a:p>
          <a:endParaRPr lang="en-US"/>
        </a:p>
      </dgm:t>
    </dgm:pt>
    <dgm:pt modelId="{8B87F29D-83A7-4287-B5BA-3E45A7174416}">
      <dgm:prSet phldrT="[Text]" custT="1"/>
      <dgm:spPr/>
      <dgm:t>
        <a:bodyPr/>
        <a:lstStyle/>
        <a:p>
          <a:r>
            <a:rPr lang="sr-Cyrl-RS" sz="1100" b="0" dirty="0" smtClean="0">
              <a:latin typeface="Times New Roman" pitchFamily="18" charset="0"/>
              <a:cs typeface="Times New Roman" pitchFamily="18" charset="0"/>
            </a:rPr>
            <a:t>ЈОВАН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64A437B7-BE10-466B-8399-85D5D49B3217}" type="parTrans" cxnId="{089B5FD1-159D-4F32-9354-7294730F3988}">
      <dgm:prSet/>
      <dgm:spPr/>
      <dgm:t>
        <a:bodyPr/>
        <a:lstStyle/>
        <a:p>
          <a:endParaRPr lang="en-US"/>
        </a:p>
      </dgm:t>
    </dgm:pt>
    <dgm:pt modelId="{5ABE0630-2E29-42CF-A336-FAA5930ED2DE}" type="sibTrans" cxnId="{089B5FD1-159D-4F32-9354-7294730F3988}">
      <dgm:prSet/>
      <dgm:spPr/>
      <dgm:t>
        <a:bodyPr/>
        <a:lstStyle/>
        <a:p>
          <a:endParaRPr lang="en-US"/>
        </a:p>
      </dgm:t>
    </dgm:pt>
    <dgm:pt modelId="{2B574264-1E7D-4380-B0F7-DCBCC88F59B7}">
      <dgm:prSet phldrT="[Text]" custT="1"/>
      <dgm:spPr/>
      <dgm:t>
        <a:bodyPr/>
        <a:lstStyle/>
        <a:p>
          <a:r>
            <a:rPr lang="sr-Cyrl-RS" sz="900" b="0" dirty="0" smtClean="0">
              <a:latin typeface="Times New Roman" pitchFamily="18" charset="0"/>
              <a:cs typeface="Times New Roman" pitchFamily="18" charset="0"/>
            </a:rPr>
            <a:t>ДАНИЈЕЛА</a:t>
          </a:r>
          <a:endParaRPr lang="en-US" sz="900" b="0" dirty="0">
            <a:latin typeface="Times New Roman" pitchFamily="18" charset="0"/>
            <a:cs typeface="Times New Roman" pitchFamily="18" charset="0"/>
          </a:endParaRPr>
        </a:p>
      </dgm:t>
    </dgm:pt>
    <dgm:pt modelId="{EFEED03D-AFAA-44FB-A68A-FED3F27A41D1}" type="parTrans" cxnId="{EBF70554-B00F-4432-91A3-21F1350F94D1}">
      <dgm:prSet/>
      <dgm:spPr/>
      <dgm:t>
        <a:bodyPr/>
        <a:lstStyle/>
        <a:p>
          <a:endParaRPr lang="en-US"/>
        </a:p>
      </dgm:t>
    </dgm:pt>
    <dgm:pt modelId="{8B8BFCEB-8639-4FCB-AAF3-1D1A7778AF23}" type="sibTrans" cxnId="{EBF70554-B00F-4432-91A3-21F1350F94D1}">
      <dgm:prSet/>
      <dgm:spPr/>
      <dgm:t>
        <a:bodyPr/>
        <a:lstStyle/>
        <a:p>
          <a:endParaRPr lang="en-US"/>
        </a:p>
      </dgm:t>
    </dgm:pt>
    <dgm:pt modelId="{18AA4860-F2FC-4E00-85B0-AE7AB1559179}">
      <dgm:prSet phldrT="[Text]" custT="1"/>
      <dgm:spPr/>
      <dgm:t>
        <a:bodyPr/>
        <a:lstStyle/>
        <a:p>
          <a:r>
            <a:rPr lang="sr-Cyrl-RS" sz="1200" b="0" dirty="0" smtClean="0">
              <a:latin typeface="Times New Roman" pitchFamily="18" charset="0"/>
              <a:cs typeface="Times New Roman" pitchFamily="18" charset="0"/>
            </a:rPr>
            <a:t>ДАВИД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B2F9261A-5777-478D-A480-CCCCC7A03928}" type="parTrans" cxnId="{AA3293DB-D293-4B64-9CCC-0FF12B0EFCBC}">
      <dgm:prSet/>
      <dgm:spPr/>
      <dgm:t>
        <a:bodyPr/>
        <a:lstStyle/>
        <a:p>
          <a:endParaRPr lang="en-US"/>
        </a:p>
      </dgm:t>
    </dgm:pt>
    <dgm:pt modelId="{9C8B6BCA-3E23-4375-9A33-DD43A781F46F}" type="sibTrans" cxnId="{AA3293DB-D293-4B64-9CCC-0FF12B0EFCBC}">
      <dgm:prSet/>
      <dgm:spPr/>
      <dgm:t>
        <a:bodyPr/>
        <a:lstStyle/>
        <a:p>
          <a:endParaRPr lang="en-US"/>
        </a:p>
      </dgm:t>
    </dgm:pt>
    <dgm:pt modelId="{CD0DC058-9B74-4C7E-BAB2-DBC729A671F0}">
      <dgm:prSet phldrT="[Text]" custT="1"/>
      <dgm:spPr/>
      <dgm:t>
        <a:bodyPr/>
        <a:lstStyle/>
        <a:p>
          <a:r>
            <a:rPr lang="sr-Cyrl-RS" sz="1100" b="0" dirty="0" smtClean="0">
              <a:latin typeface="Times New Roman" pitchFamily="18" charset="0"/>
              <a:cs typeface="Times New Roman" pitchFamily="18" charset="0"/>
            </a:rPr>
            <a:t>ЈОВАНА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F12CC559-50BF-4E5F-B045-75A0540A0436}" type="parTrans" cxnId="{E73E32B2-81D1-4350-89CD-A79263536ACD}">
      <dgm:prSet/>
      <dgm:spPr/>
      <dgm:t>
        <a:bodyPr/>
        <a:lstStyle/>
        <a:p>
          <a:endParaRPr lang="en-US"/>
        </a:p>
      </dgm:t>
    </dgm:pt>
    <dgm:pt modelId="{C1109435-B910-4C88-B5F2-90B3FB2B1B8B}" type="sibTrans" cxnId="{E73E32B2-81D1-4350-89CD-A79263536ACD}">
      <dgm:prSet/>
      <dgm:spPr/>
      <dgm:t>
        <a:bodyPr/>
        <a:lstStyle/>
        <a:p>
          <a:endParaRPr lang="en-US"/>
        </a:p>
      </dgm:t>
    </dgm:pt>
    <dgm:pt modelId="{C5626E90-AF65-49D5-947F-A4575A6DACF0}">
      <dgm:prSet phldrT="[Text]" custT="1"/>
      <dgm:spPr/>
      <dgm:t>
        <a:bodyPr/>
        <a:lstStyle/>
        <a:p>
          <a:r>
            <a:rPr lang="sr-Cyrl-RS" sz="1050" b="0" dirty="0" smtClean="0">
              <a:latin typeface="Times New Roman" pitchFamily="18" charset="0"/>
              <a:cs typeface="Times New Roman" pitchFamily="18" charset="0"/>
            </a:rPr>
            <a:t>АЛЕКС-АНДРА</a:t>
          </a:r>
          <a:endParaRPr lang="en-US" sz="1050" b="0" dirty="0">
            <a:latin typeface="Times New Roman" pitchFamily="18" charset="0"/>
            <a:cs typeface="Times New Roman" pitchFamily="18" charset="0"/>
          </a:endParaRPr>
        </a:p>
      </dgm:t>
    </dgm:pt>
    <dgm:pt modelId="{BBB2F310-55F0-480E-827C-CDE5B1968B6C}" type="parTrans" cxnId="{B1A21CF1-0F1B-4162-AC0A-AA4F48CE9CD6}">
      <dgm:prSet/>
      <dgm:spPr/>
      <dgm:t>
        <a:bodyPr/>
        <a:lstStyle/>
        <a:p>
          <a:endParaRPr lang="en-US"/>
        </a:p>
      </dgm:t>
    </dgm:pt>
    <dgm:pt modelId="{04A25A73-597B-42CB-9100-5742163A6829}" type="sibTrans" cxnId="{B1A21CF1-0F1B-4162-AC0A-AA4F48CE9CD6}">
      <dgm:prSet/>
      <dgm:spPr/>
      <dgm:t>
        <a:bodyPr/>
        <a:lstStyle/>
        <a:p>
          <a:endParaRPr lang="en-US"/>
        </a:p>
      </dgm:t>
    </dgm:pt>
    <dgm:pt modelId="{21DF868C-8748-4176-86E5-3C624957B40C}">
      <dgm:prSet phldrT="[Text]" custT="1"/>
      <dgm:spPr/>
      <dgm:t>
        <a:bodyPr/>
        <a:lstStyle/>
        <a:p>
          <a:r>
            <a:rPr lang="sr-Cyrl-RS" sz="1100" b="0" dirty="0" smtClean="0">
              <a:latin typeface="Times New Roman" pitchFamily="18" charset="0"/>
              <a:cs typeface="Times New Roman" pitchFamily="18" charset="0"/>
            </a:rPr>
            <a:t>МИЛОШ</a:t>
          </a:r>
          <a:endParaRPr lang="en-US" sz="1100" b="0" dirty="0">
            <a:latin typeface="Times New Roman" pitchFamily="18" charset="0"/>
            <a:cs typeface="Times New Roman" pitchFamily="18" charset="0"/>
          </a:endParaRPr>
        </a:p>
      </dgm:t>
    </dgm:pt>
    <dgm:pt modelId="{159EF765-C8B7-42E0-8496-19B4D073ADFD}" type="parTrans" cxnId="{B4A36A81-99CB-4BF7-93B1-7D160091B27E}">
      <dgm:prSet/>
      <dgm:spPr/>
      <dgm:t>
        <a:bodyPr/>
        <a:lstStyle/>
        <a:p>
          <a:endParaRPr lang="en-US"/>
        </a:p>
      </dgm:t>
    </dgm:pt>
    <dgm:pt modelId="{E1245B14-C778-4949-918D-57569210D6F2}" type="sibTrans" cxnId="{B4A36A81-99CB-4BF7-93B1-7D160091B27E}">
      <dgm:prSet/>
      <dgm:spPr/>
      <dgm:t>
        <a:bodyPr/>
        <a:lstStyle/>
        <a:p>
          <a:endParaRPr lang="en-US"/>
        </a:p>
      </dgm:t>
    </dgm:pt>
    <dgm:pt modelId="{92E2E798-2B36-4E66-9B4D-6200A6D3C45F}" type="pres">
      <dgm:prSet presAssocID="{833E7EF3-00C8-48F7-924F-7349E09F8779}" presName="Name0" presStyleCnt="0">
        <dgm:presLayoutVars>
          <dgm:dir/>
          <dgm:resizeHandles val="exact"/>
        </dgm:presLayoutVars>
      </dgm:prSet>
      <dgm:spPr/>
    </dgm:pt>
    <dgm:pt modelId="{3F752033-816A-4600-942C-F7150D81BC9F}" type="pres">
      <dgm:prSet presAssocID="{833E7EF3-00C8-48F7-924F-7349E09F8779}" presName="fgShape" presStyleLbl="fgShp" presStyleIdx="0" presStyleCnt="1" custLinFactNeighborX="-725" custLinFactNeighborY="-51852"/>
      <dgm:spPr/>
    </dgm:pt>
    <dgm:pt modelId="{4F024650-4B91-483C-A9E5-17AEA4CF1CA0}" type="pres">
      <dgm:prSet presAssocID="{833E7EF3-00C8-48F7-924F-7349E09F8779}" presName="linComp" presStyleCnt="0"/>
      <dgm:spPr/>
    </dgm:pt>
    <dgm:pt modelId="{A18661C7-D640-4DA7-917B-55D2231B888D}" type="pres">
      <dgm:prSet presAssocID="{B1B68A83-49C9-417B-BD36-3C7EF1A80BE1}" presName="compNode" presStyleCnt="0"/>
      <dgm:spPr/>
    </dgm:pt>
    <dgm:pt modelId="{58D2A155-9761-4178-B350-4EEC4DC6BA46}" type="pres">
      <dgm:prSet presAssocID="{B1B68A83-49C9-417B-BD36-3C7EF1A80BE1}" presName="bkgdShape" presStyleLbl="node1" presStyleIdx="0" presStyleCnt="12"/>
      <dgm:spPr/>
      <dgm:t>
        <a:bodyPr/>
        <a:lstStyle/>
        <a:p>
          <a:endParaRPr lang="en-US"/>
        </a:p>
      </dgm:t>
    </dgm:pt>
    <dgm:pt modelId="{E741F358-A9EA-40DC-BB9C-A7A14A9E5EB4}" type="pres">
      <dgm:prSet presAssocID="{B1B68A83-49C9-417B-BD36-3C7EF1A80BE1}" presName="nodeTx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C7040-AA6E-4081-9D73-C2A4D382FCDC}" type="pres">
      <dgm:prSet presAssocID="{B1B68A83-49C9-417B-BD36-3C7EF1A80BE1}" presName="invisiNode" presStyleLbl="node1" presStyleIdx="0" presStyleCnt="12"/>
      <dgm:spPr/>
    </dgm:pt>
    <dgm:pt modelId="{2DB813FA-EF0B-438D-9EDA-5B640EBB1891}" type="pres">
      <dgm:prSet presAssocID="{B1B68A83-49C9-417B-BD36-3C7EF1A80BE1}" presName="imagNode" presStyleLbl="fgImgPlace1" presStyleIdx="0" presStyleCnt="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28A315-F56F-4004-976F-ED674A010FF0}" type="pres">
      <dgm:prSet presAssocID="{56EC38F1-F5F0-44FB-A739-EDB0C2FE2F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91FCF1-4FA8-4940-B233-F429702F550E}" type="pres">
      <dgm:prSet presAssocID="{2BFCEAC5-D472-4907-A6F2-0E30BA927A56}" presName="compNode" presStyleCnt="0"/>
      <dgm:spPr/>
    </dgm:pt>
    <dgm:pt modelId="{6D43B313-A2D4-45A6-8091-BC4181438D11}" type="pres">
      <dgm:prSet presAssocID="{2BFCEAC5-D472-4907-A6F2-0E30BA927A56}" presName="bkgdShape" presStyleLbl="node1" presStyleIdx="1" presStyleCnt="12"/>
      <dgm:spPr/>
      <dgm:t>
        <a:bodyPr/>
        <a:lstStyle/>
        <a:p>
          <a:endParaRPr lang="en-US"/>
        </a:p>
      </dgm:t>
    </dgm:pt>
    <dgm:pt modelId="{C73899C5-8DAB-41A8-9F29-DAFF75C9E7BD}" type="pres">
      <dgm:prSet presAssocID="{2BFCEAC5-D472-4907-A6F2-0E30BA927A56}" presName="nodeTx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92729-5D8D-4CE8-A3AF-0AB951E248CA}" type="pres">
      <dgm:prSet presAssocID="{2BFCEAC5-D472-4907-A6F2-0E30BA927A56}" presName="invisiNode" presStyleLbl="node1" presStyleIdx="1" presStyleCnt="12"/>
      <dgm:spPr/>
    </dgm:pt>
    <dgm:pt modelId="{64CF8965-815F-4520-8737-A14B55998CF8}" type="pres">
      <dgm:prSet presAssocID="{2BFCEAC5-D472-4907-A6F2-0E30BA927A56}" presName="imagNode" presStyleLbl="fgImgPlace1" presStyleIdx="1" presStyleCnt="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72F0E7-EFEA-46C3-9255-D3BD9BDD9B1F}" type="pres">
      <dgm:prSet presAssocID="{7FFCBBBF-E342-455F-9E30-30F513ED54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DE31F7-7438-4EAB-AB1C-7DB9A979F79E}" type="pres">
      <dgm:prSet presAssocID="{E1A0784A-33EC-437C-B614-7C97422E358A}" presName="compNode" presStyleCnt="0"/>
      <dgm:spPr/>
    </dgm:pt>
    <dgm:pt modelId="{D6D166A4-8756-4987-8DB1-F55AB4CD928E}" type="pres">
      <dgm:prSet presAssocID="{E1A0784A-33EC-437C-B614-7C97422E358A}" presName="bkgdShape" presStyleLbl="node1" presStyleIdx="2" presStyleCnt="12"/>
      <dgm:spPr/>
      <dgm:t>
        <a:bodyPr/>
        <a:lstStyle/>
        <a:p>
          <a:endParaRPr lang="en-US"/>
        </a:p>
      </dgm:t>
    </dgm:pt>
    <dgm:pt modelId="{B803D88F-6019-4137-A319-BE6BA31C9045}" type="pres">
      <dgm:prSet presAssocID="{E1A0784A-33EC-437C-B614-7C97422E358A}" presName="nodeTx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52311-EA74-428F-962D-2CDC1B4CE9EE}" type="pres">
      <dgm:prSet presAssocID="{E1A0784A-33EC-437C-B614-7C97422E358A}" presName="invisiNode" presStyleLbl="node1" presStyleIdx="2" presStyleCnt="12"/>
      <dgm:spPr/>
    </dgm:pt>
    <dgm:pt modelId="{80EBE9EE-6F19-43D9-AC7B-9B95E907BFA3}" type="pres">
      <dgm:prSet presAssocID="{E1A0784A-33EC-437C-B614-7C97422E358A}" presName="imagNode" presStyleLbl="fgImgPlace1" presStyleIdx="2" presStyleCnt="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E78674-90A9-4F1C-8A96-32A039DD3EEE}" type="pres">
      <dgm:prSet presAssocID="{F52FEB48-08EE-415C-92ED-E6C7462B4D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8C17914-CE23-4178-820C-928216A3EAC8}" type="pres">
      <dgm:prSet presAssocID="{2B6D8550-16E9-4ACF-9BDE-76A2F868E478}" presName="compNode" presStyleCnt="0"/>
      <dgm:spPr/>
    </dgm:pt>
    <dgm:pt modelId="{C66963D4-AEF8-489F-8D0B-97B744671210}" type="pres">
      <dgm:prSet presAssocID="{2B6D8550-16E9-4ACF-9BDE-76A2F868E478}" presName="bkgdShape" presStyleLbl="node1" presStyleIdx="3" presStyleCnt="12"/>
      <dgm:spPr/>
      <dgm:t>
        <a:bodyPr/>
        <a:lstStyle/>
        <a:p>
          <a:endParaRPr lang="en-US"/>
        </a:p>
      </dgm:t>
    </dgm:pt>
    <dgm:pt modelId="{FB34C369-7F8E-438E-9FC2-B34C9D0B2351}" type="pres">
      <dgm:prSet presAssocID="{2B6D8550-16E9-4ACF-9BDE-76A2F868E478}" presName="nodeTx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1F242-805D-4D68-99A6-F63E93729B63}" type="pres">
      <dgm:prSet presAssocID="{2B6D8550-16E9-4ACF-9BDE-76A2F868E478}" presName="invisiNode" presStyleLbl="node1" presStyleIdx="3" presStyleCnt="12"/>
      <dgm:spPr/>
    </dgm:pt>
    <dgm:pt modelId="{0419CCFF-076E-4574-B706-DD07A186ACF6}" type="pres">
      <dgm:prSet presAssocID="{2B6D8550-16E9-4ACF-9BDE-76A2F868E478}" presName="imagNode" presStyleLbl="fgImgPlace1" presStyleIdx="3" presStyleCnt="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8E314AB-97FB-4C9A-B020-D5BF6CDE58B2}" type="pres">
      <dgm:prSet presAssocID="{8117FE3D-64A0-4389-A14A-B3A7A27591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7CB4EF-990C-4A59-8239-DA1A2F142C58}" type="pres">
      <dgm:prSet presAssocID="{552AFF6F-9952-49AE-A99E-685267AF6896}" presName="compNode" presStyleCnt="0"/>
      <dgm:spPr/>
    </dgm:pt>
    <dgm:pt modelId="{2988D1E1-AF4A-45DE-88DE-68A9802EA7AD}" type="pres">
      <dgm:prSet presAssocID="{552AFF6F-9952-49AE-A99E-685267AF6896}" presName="bkgdShape" presStyleLbl="node1" presStyleIdx="4" presStyleCnt="12"/>
      <dgm:spPr/>
      <dgm:t>
        <a:bodyPr/>
        <a:lstStyle/>
        <a:p>
          <a:endParaRPr lang="en-US"/>
        </a:p>
      </dgm:t>
    </dgm:pt>
    <dgm:pt modelId="{46AEB109-51C3-411C-A6D7-8FEF3B40AF5C}" type="pres">
      <dgm:prSet presAssocID="{552AFF6F-9952-49AE-A99E-685267AF6896}" presName="nodeTx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20095-5D38-4CB8-90BF-3288A5D32ABA}" type="pres">
      <dgm:prSet presAssocID="{552AFF6F-9952-49AE-A99E-685267AF6896}" presName="invisiNode" presStyleLbl="node1" presStyleIdx="4" presStyleCnt="12"/>
      <dgm:spPr/>
    </dgm:pt>
    <dgm:pt modelId="{7A775CE1-04D7-4DC0-BD31-97BC5CE6AAE0}" type="pres">
      <dgm:prSet presAssocID="{552AFF6F-9952-49AE-A99E-685267AF6896}" presName="imagNode" presStyleLbl="fgImgPlace1" presStyleIdx="4" presStyleCnt="1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E1E1D3D-6682-4A88-BE68-7B2D25F2CC86}" type="pres">
      <dgm:prSet presAssocID="{24C84942-1970-40CE-A1AD-4C97CE6C99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12CDBA-E6ED-48D9-9376-A7A8C8FDE397}" type="pres">
      <dgm:prSet presAssocID="{67AB8E00-46DE-47A6-8E47-B9BB4964F9EF}" presName="compNode" presStyleCnt="0"/>
      <dgm:spPr/>
    </dgm:pt>
    <dgm:pt modelId="{1790C35E-2DAB-4CB2-BE95-D3277FA4969F}" type="pres">
      <dgm:prSet presAssocID="{67AB8E00-46DE-47A6-8E47-B9BB4964F9EF}" presName="bkgdShape" presStyleLbl="node1" presStyleIdx="5" presStyleCnt="12"/>
      <dgm:spPr/>
      <dgm:t>
        <a:bodyPr/>
        <a:lstStyle/>
        <a:p>
          <a:endParaRPr lang="en-US"/>
        </a:p>
      </dgm:t>
    </dgm:pt>
    <dgm:pt modelId="{A0CF013A-2D06-4F43-B944-E642861D4AC3}" type="pres">
      <dgm:prSet presAssocID="{67AB8E00-46DE-47A6-8E47-B9BB4964F9EF}" presName="nodeTx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A0A58-53B5-43C9-AEA3-CB07C1D24A7C}" type="pres">
      <dgm:prSet presAssocID="{67AB8E00-46DE-47A6-8E47-B9BB4964F9EF}" presName="invisiNode" presStyleLbl="node1" presStyleIdx="5" presStyleCnt="12"/>
      <dgm:spPr/>
    </dgm:pt>
    <dgm:pt modelId="{65B4598C-A141-4FCA-861D-3482B3E5C847}" type="pres">
      <dgm:prSet presAssocID="{67AB8E00-46DE-47A6-8E47-B9BB4964F9EF}" presName="imagNode" presStyleLbl="fgImgPlace1" presStyleIdx="5" presStyleCnt="1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591E907-A0D3-4A90-BD87-0C0D4DD12359}" type="pres">
      <dgm:prSet presAssocID="{2C075F22-D953-428A-AE35-AAEAA31A01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317CF7-AC02-4BD1-ABFD-3B4B2304F470}" type="pres">
      <dgm:prSet presAssocID="{8B87F29D-83A7-4287-B5BA-3E45A7174416}" presName="compNode" presStyleCnt="0"/>
      <dgm:spPr/>
    </dgm:pt>
    <dgm:pt modelId="{D1510D37-C492-4AB4-85F1-D939F1AEA978}" type="pres">
      <dgm:prSet presAssocID="{8B87F29D-83A7-4287-B5BA-3E45A7174416}" presName="bkgdShape" presStyleLbl="node1" presStyleIdx="6" presStyleCnt="12"/>
      <dgm:spPr/>
      <dgm:t>
        <a:bodyPr/>
        <a:lstStyle/>
        <a:p>
          <a:endParaRPr lang="en-US"/>
        </a:p>
      </dgm:t>
    </dgm:pt>
    <dgm:pt modelId="{686136BD-2156-4B05-9513-BB935E037BF7}" type="pres">
      <dgm:prSet presAssocID="{8B87F29D-83A7-4287-B5BA-3E45A7174416}" presName="nodeTx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F8A1-102D-4A84-BE10-696CD46643F1}" type="pres">
      <dgm:prSet presAssocID="{8B87F29D-83A7-4287-B5BA-3E45A7174416}" presName="invisiNode" presStyleLbl="node1" presStyleIdx="6" presStyleCnt="12"/>
      <dgm:spPr/>
    </dgm:pt>
    <dgm:pt modelId="{A408AF17-77BB-43DF-97E9-B5B953FC7166}" type="pres">
      <dgm:prSet presAssocID="{8B87F29D-83A7-4287-B5BA-3E45A7174416}" presName="imagNode" presStyleLbl="fgImgPlace1" presStyleIdx="6" presStyleCnt="1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E83AA35-0DD9-472E-93C1-8CCC87E55C81}" type="pres">
      <dgm:prSet presAssocID="{5ABE0630-2E29-42CF-A336-FAA5930ED2D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501BE7-A49E-47E9-AE41-C14DA33E5D23}" type="pres">
      <dgm:prSet presAssocID="{2B574264-1E7D-4380-B0F7-DCBCC88F59B7}" presName="compNode" presStyleCnt="0"/>
      <dgm:spPr/>
    </dgm:pt>
    <dgm:pt modelId="{0195C272-1EA5-44D6-87B6-320B128697CF}" type="pres">
      <dgm:prSet presAssocID="{2B574264-1E7D-4380-B0F7-DCBCC88F59B7}" presName="bkgdShape" presStyleLbl="node1" presStyleIdx="7" presStyleCnt="12"/>
      <dgm:spPr/>
      <dgm:t>
        <a:bodyPr/>
        <a:lstStyle/>
        <a:p>
          <a:endParaRPr lang="en-US"/>
        </a:p>
      </dgm:t>
    </dgm:pt>
    <dgm:pt modelId="{B7CD61D6-87E8-4692-8B4D-051AC31FF01F}" type="pres">
      <dgm:prSet presAssocID="{2B574264-1E7D-4380-B0F7-DCBCC88F59B7}" presName="nodeTx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86382-7950-4793-9EBF-555E63BAFE1C}" type="pres">
      <dgm:prSet presAssocID="{2B574264-1E7D-4380-B0F7-DCBCC88F59B7}" presName="invisiNode" presStyleLbl="node1" presStyleIdx="7" presStyleCnt="12"/>
      <dgm:spPr/>
    </dgm:pt>
    <dgm:pt modelId="{6B15E2A9-B956-4E9B-971B-259F90003B5E}" type="pres">
      <dgm:prSet presAssocID="{2B574264-1E7D-4380-B0F7-DCBCC88F59B7}" presName="imagNode" presStyleLbl="fgImgPlace1" presStyleIdx="7" presStyleCnt="1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4434A6E-1C77-4BB0-BC85-D7AF1CD50276}" type="pres">
      <dgm:prSet presAssocID="{8B8BFCEB-8639-4FCB-AAF3-1D1A7778AF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492726-5385-4213-AB9D-893688F0E55B}" type="pres">
      <dgm:prSet presAssocID="{18AA4860-F2FC-4E00-85B0-AE7AB1559179}" presName="compNode" presStyleCnt="0"/>
      <dgm:spPr/>
    </dgm:pt>
    <dgm:pt modelId="{6DA512AD-0D64-47BD-B32F-83E40869F7A0}" type="pres">
      <dgm:prSet presAssocID="{18AA4860-F2FC-4E00-85B0-AE7AB1559179}" presName="bkgdShape" presStyleLbl="node1" presStyleIdx="8" presStyleCnt="12"/>
      <dgm:spPr/>
      <dgm:t>
        <a:bodyPr/>
        <a:lstStyle/>
        <a:p>
          <a:endParaRPr lang="en-US"/>
        </a:p>
      </dgm:t>
    </dgm:pt>
    <dgm:pt modelId="{FBEAE819-D0D6-4832-B3B2-72FCEAB79533}" type="pres">
      <dgm:prSet presAssocID="{18AA4860-F2FC-4E00-85B0-AE7AB1559179}" presName="nodeTx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85513-13C4-4380-8D18-318E344FA7C9}" type="pres">
      <dgm:prSet presAssocID="{18AA4860-F2FC-4E00-85B0-AE7AB1559179}" presName="invisiNode" presStyleLbl="node1" presStyleIdx="8" presStyleCnt="12"/>
      <dgm:spPr/>
    </dgm:pt>
    <dgm:pt modelId="{B670352F-C53D-45F9-8463-3F616D719235}" type="pres">
      <dgm:prSet presAssocID="{18AA4860-F2FC-4E00-85B0-AE7AB1559179}" presName="imagNode" presStyleLbl="fgImgPlace1" presStyleIdx="8" presStyleCnt="1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98F13FE3-5731-45DB-A151-091BA55F473F}" type="pres">
      <dgm:prSet presAssocID="{9C8B6BCA-3E23-4375-9A33-DD43A781F4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64FE6B-0B87-4721-B7BF-E4B600026546}" type="pres">
      <dgm:prSet presAssocID="{CD0DC058-9B74-4C7E-BAB2-DBC729A671F0}" presName="compNode" presStyleCnt="0"/>
      <dgm:spPr/>
    </dgm:pt>
    <dgm:pt modelId="{C89470C6-3FB8-4337-991A-E22A23A55829}" type="pres">
      <dgm:prSet presAssocID="{CD0DC058-9B74-4C7E-BAB2-DBC729A671F0}" presName="bkgdShape" presStyleLbl="node1" presStyleIdx="9" presStyleCnt="12"/>
      <dgm:spPr/>
      <dgm:t>
        <a:bodyPr/>
        <a:lstStyle/>
        <a:p>
          <a:endParaRPr lang="en-US"/>
        </a:p>
      </dgm:t>
    </dgm:pt>
    <dgm:pt modelId="{6F9B5B9E-6287-458F-B032-357E1FA42390}" type="pres">
      <dgm:prSet presAssocID="{CD0DC058-9B74-4C7E-BAB2-DBC729A671F0}" presName="nodeTx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97EFE-330D-4B95-BD99-F3CBDF50EAA6}" type="pres">
      <dgm:prSet presAssocID="{CD0DC058-9B74-4C7E-BAB2-DBC729A671F0}" presName="invisiNode" presStyleLbl="node1" presStyleIdx="9" presStyleCnt="12"/>
      <dgm:spPr/>
    </dgm:pt>
    <dgm:pt modelId="{D91B78BC-A71E-404B-A3D6-65A61E4DE8B4}" type="pres">
      <dgm:prSet presAssocID="{CD0DC058-9B74-4C7E-BAB2-DBC729A671F0}" presName="imagNode" presStyleLbl="fgImgPlace1" presStyleIdx="9" presStyleCnt="12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623081A7-1132-4338-86BE-E9BF59AE146D}" type="pres">
      <dgm:prSet presAssocID="{C1109435-B910-4C88-B5F2-90B3FB2B1B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6BB24D-38A4-4882-94CD-792B7B54C684}" type="pres">
      <dgm:prSet presAssocID="{C5626E90-AF65-49D5-947F-A4575A6DACF0}" presName="compNode" presStyleCnt="0"/>
      <dgm:spPr/>
    </dgm:pt>
    <dgm:pt modelId="{2FC79121-92E3-496F-8ED2-C4FF110369AF}" type="pres">
      <dgm:prSet presAssocID="{C5626E90-AF65-49D5-947F-A4575A6DACF0}" presName="bkgdShape" presStyleLbl="node1" presStyleIdx="10" presStyleCnt="12"/>
      <dgm:spPr/>
      <dgm:t>
        <a:bodyPr/>
        <a:lstStyle/>
        <a:p>
          <a:endParaRPr lang="en-US"/>
        </a:p>
      </dgm:t>
    </dgm:pt>
    <dgm:pt modelId="{05C156E4-A68B-443B-81AA-E1C5643C2464}" type="pres">
      <dgm:prSet presAssocID="{C5626E90-AF65-49D5-947F-A4575A6DACF0}" presName="nodeTx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00BD-4DB7-4F26-8AC6-3A79F14F162D}" type="pres">
      <dgm:prSet presAssocID="{C5626E90-AF65-49D5-947F-A4575A6DACF0}" presName="invisiNode" presStyleLbl="node1" presStyleIdx="10" presStyleCnt="12"/>
      <dgm:spPr/>
    </dgm:pt>
    <dgm:pt modelId="{5BCA0884-6580-4F97-8F52-B94DEFE64469}" type="pres">
      <dgm:prSet presAssocID="{C5626E90-AF65-49D5-947F-A4575A6DACF0}" presName="imagNode" presStyleLbl="fgImgPlace1" presStyleIdx="10" presStyleCnt="12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69B5DE24-9EF2-470E-B22B-F4E768A59E40}" type="pres">
      <dgm:prSet presAssocID="{04A25A73-597B-42CB-9100-5742163A68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618EE3-1B1E-47A2-B616-10211434E2B8}" type="pres">
      <dgm:prSet presAssocID="{21DF868C-8748-4176-86E5-3C624957B40C}" presName="compNode" presStyleCnt="0"/>
      <dgm:spPr/>
    </dgm:pt>
    <dgm:pt modelId="{254F6C59-0655-42BD-BD48-81C687999839}" type="pres">
      <dgm:prSet presAssocID="{21DF868C-8748-4176-86E5-3C624957B40C}" presName="bkgdShape" presStyleLbl="node1" presStyleIdx="11" presStyleCnt="12"/>
      <dgm:spPr/>
      <dgm:t>
        <a:bodyPr/>
        <a:lstStyle/>
        <a:p>
          <a:endParaRPr lang="en-US"/>
        </a:p>
      </dgm:t>
    </dgm:pt>
    <dgm:pt modelId="{22934153-023C-47E0-A6E1-DF69A5D5F675}" type="pres">
      <dgm:prSet presAssocID="{21DF868C-8748-4176-86E5-3C624957B40C}" presName="nodeTx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5AB0-DCDA-458F-9747-52327F866077}" type="pres">
      <dgm:prSet presAssocID="{21DF868C-8748-4176-86E5-3C624957B40C}" presName="invisiNode" presStyleLbl="node1" presStyleIdx="11" presStyleCnt="12"/>
      <dgm:spPr/>
    </dgm:pt>
    <dgm:pt modelId="{2D1D975E-DB2B-40E6-828F-DFC6E1718743}" type="pres">
      <dgm:prSet presAssocID="{21DF868C-8748-4176-86E5-3C624957B40C}" presName="imagNode" presStyleLbl="fgImgPlace1" presStyleIdx="11" presStyleCnt="12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</dgm:ptLst>
  <dgm:cxnLst>
    <dgm:cxn modelId="{E36A5B2B-3FD7-4C0E-87C3-337B513C51E0}" type="presOf" srcId="{C5626E90-AF65-49D5-947F-A4575A6DACF0}" destId="{05C156E4-A68B-443B-81AA-E1C5643C2464}" srcOrd="1" destOrd="0" presId="urn:microsoft.com/office/officeart/2005/8/layout/hList7"/>
    <dgm:cxn modelId="{42EFCABA-2718-4ED5-A528-8915D567E681}" type="presOf" srcId="{2B6D8550-16E9-4ACF-9BDE-76A2F868E478}" destId="{C66963D4-AEF8-489F-8D0B-97B744671210}" srcOrd="0" destOrd="0" presId="urn:microsoft.com/office/officeart/2005/8/layout/hList7"/>
    <dgm:cxn modelId="{95CF3942-13D9-4C44-BFBD-C869F130EE8C}" type="presOf" srcId="{9C8B6BCA-3E23-4375-9A33-DD43A781F46F}" destId="{98F13FE3-5731-45DB-A151-091BA55F473F}" srcOrd="0" destOrd="0" presId="urn:microsoft.com/office/officeart/2005/8/layout/hList7"/>
    <dgm:cxn modelId="{EE9FEC54-22F6-499C-8A50-6E642E77409F}" type="presOf" srcId="{21DF868C-8748-4176-86E5-3C624957B40C}" destId="{22934153-023C-47E0-A6E1-DF69A5D5F675}" srcOrd="1" destOrd="0" presId="urn:microsoft.com/office/officeart/2005/8/layout/hList7"/>
    <dgm:cxn modelId="{068401E8-C1B7-47A1-94F6-075F09DF2D05}" type="presOf" srcId="{B1B68A83-49C9-417B-BD36-3C7EF1A80BE1}" destId="{E741F358-A9EA-40DC-BB9C-A7A14A9E5EB4}" srcOrd="1" destOrd="0" presId="urn:microsoft.com/office/officeart/2005/8/layout/hList7"/>
    <dgm:cxn modelId="{B4A36A81-99CB-4BF7-93B1-7D160091B27E}" srcId="{833E7EF3-00C8-48F7-924F-7349E09F8779}" destId="{21DF868C-8748-4176-86E5-3C624957B40C}" srcOrd="11" destOrd="0" parTransId="{159EF765-C8B7-42E0-8496-19B4D073ADFD}" sibTransId="{E1245B14-C778-4949-918D-57569210D6F2}"/>
    <dgm:cxn modelId="{6716A9DC-1BDD-44D9-A266-4CDD66B338D9}" type="presOf" srcId="{04A25A73-597B-42CB-9100-5742163A6829}" destId="{69B5DE24-9EF2-470E-B22B-F4E768A59E40}" srcOrd="0" destOrd="0" presId="urn:microsoft.com/office/officeart/2005/8/layout/hList7"/>
    <dgm:cxn modelId="{B486AD09-1536-4C1E-8DCF-EDA7D9BD6054}" type="presOf" srcId="{24C84942-1970-40CE-A1AD-4C97CE6C9909}" destId="{AE1E1D3D-6682-4A88-BE68-7B2D25F2CC86}" srcOrd="0" destOrd="0" presId="urn:microsoft.com/office/officeart/2005/8/layout/hList7"/>
    <dgm:cxn modelId="{F459AD7F-FE64-4F80-96A6-728BE873F53B}" type="presOf" srcId="{833E7EF3-00C8-48F7-924F-7349E09F8779}" destId="{92E2E798-2B36-4E66-9B4D-6200A6D3C45F}" srcOrd="0" destOrd="0" presId="urn:microsoft.com/office/officeart/2005/8/layout/hList7"/>
    <dgm:cxn modelId="{B60032D0-4229-4E5A-9E81-BAE996A35709}" type="presOf" srcId="{8B87F29D-83A7-4287-B5BA-3E45A7174416}" destId="{686136BD-2156-4B05-9513-BB935E037BF7}" srcOrd="1" destOrd="0" presId="urn:microsoft.com/office/officeart/2005/8/layout/hList7"/>
    <dgm:cxn modelId="{E73E32B2-81D1-4350-89CD-A79263536ACD}" srcId="{833E7EF3-00C8-48F7-924F-7349E09F8779}" destId="{CD0DC058-9B74-4C7E-BAB2-DBC729A671F0}" srcOrd="9" destOrd="0" parTransId="{F12CC559-50BF-4E5F-B045-75A0540A0436}" sibTransId="{C1109435-B910-4C88-B5F2-90B3FB2B1B8B}"/>
    <dgm:cxn modelId="{B1A21CF1-0F1B-4162-AC0A-AA4F48CE9CD6}" srcId="{833E7EF3-00C8-48F7-924F-7349E09F8779}" destId="{C5626E90-AF65-49D5-947F-A4575A6DACF0}" srcOrd="10" destOrd="0" parTransId="{BBB2F310-55F0-480E-827C-CDE5B1968B6C}" sibTransId="{04A25A73-597B-42CB-9100-5742163A6829}"/>
    <dgm:cxn modelId="{C7FE7A97-7B29-4BEC-9B94-365C0F12911B}" type="presOf" srcId="{67AB8E00-46DE-47A6-8E47-B9BB4964F9EF}" destId="{1790C35E-2DAB-4CB2-BE95-D3277FA4969F}" srcOrd="0" destOrd="0" presId="urn:microsoft.com/office/officeart/2005/8/layout/hList7"/>
    <dgm:cxn modelId="{60337B17-0359-48D3-AB08-5856F04C853E}" type="presOf" srcId="{552AFF6F-9952-49AE-A99E-685267AF6896}" destId="{2988D1E1-AF4A-45DE-88DE-68A9802EA7AD}" srcOrd="0" destOrd="0" presId="urn:microsoft.com/office/officeart/2005/8/layout/hList7"/>
    <dgm:cxn modelId="{7E5D7989-0656-45BD-97C0-AB82F6024C3A}" type="presOf" srcId="{C5626E90-AF65-49D5-947F-A4575A6DACF0}" destId="{2FC79121-92E3-496F-8ED2-C4FF110369AF}" srcOrd="0" destOrd="0" presId="urn:microsoft.com/office/officeart/2005/8/layout/hList7"/>
    <dgm:cxn modelId="{48CD5759-CB33-4CB0-96A7-C00023642A74}" type="presOf" srcId="{CD0DC058-9B74-4C7E-BAB2-DBC729A671F0}" destId="{6F9B5B9E-6287-458F-B032-357E1FA42390}" srcOrd="1" destOrd="0" presId="urn:microsoft.com/office/officeart/2005/8/layout/hList7"/>
    <dgm:cxn modelId="{324700A6-B636-4FA1-82DC-1927DA9D400E}" srcId="{833E7EF3-00C8-48F7-924F-7349E09F8779}" destId="{2BFCEAC5-D472-4907-A6F2-0E30BA927A56}" srcOrd="1" destOrd="0" parTransId="{3B613EC6-4CEA-46BC-AA3A-5211C70C13BB}" sibTransId="{7FFCBBBF-E342-455F-9E30-30F513ED54F8}"/>
    <dgm:cxn modelId="{AA3293DB-D293-4B64-9CCC-0FF12B0EFCBC}" srcId="{833E7EF3-00C8-48F7-924F-7349E09F8779}" destId="{18AA4860-F2FC-4E00-85B0-AE7AB1559179}" srcOrd="8" destOrd="0" parTransId="{B2F9261A-5777-478D-A480-CCCCC7A03928}" sibTransId="{9C8B6BCA-3E23-4375-9A33-DD43A781F46F}"/>
    <dgm:cxn modelId="{3D8103D7-0244-49CA-A85A-9B39C46923D4}" type="presOf" srcId="{E1A0784A-33EC-437C-B614-7C97422E358A}" destId="{D6D166A4-8756-4987-8DB1-F55AB4CD928E}" srcOrd="0" destOrd="0" presId="urn:microsoft.com/office/officeart/2005/8/layout/hList7"/>
    <dgm:cxn modelId="{EE779992-D13F-444F-9579-DE41388CC4B0}" type="presOf" srcId="{C1109435-B910-4C88-B5F2-90B3FB2B1B8B}" destId="{623081A7-1132-4338-86BE-E9BF59AE146D}" srcOrd="0" destOrd="0" presId="urn:microsoft.com/office/officeart/2005/8/layout/hList7"/>
    <dgm:cxn modelId="{D71CDB1D-B948-47AD-8CD1-3FACB96A53C2}" srcId="{833E7EF3-00C8-48F7-924F-7349E09F8779}" destId="{67AB8E00-46DE-47A6-8E47-B9BB4964F9EF}" srcOrd="5" destOrd="0" parTransId="{C7F64F50-C009-4A08-8D72-17C0186ED4C9}" sibTransId="{2C075F22-D953-428A-AE35-AAEAA31A01B7}"/>
    <dgm:cxn modelId="{61D80BC1-EFC9-4DE4-BE8C-6B49651416B7}" type="presOf" srcId="{B1B68A83-49C9-417B-BD36-3C7EF1A80BE1}" destId="{58D2A155-9761-4178-B350-4EEC4DC6BA46}" srcOrd="0" destOrd="0" presId="urn:microsoft.com/office/officeart/2005/8/layout/hList7"/>
    <dgm:cxn modelId="{43707126-D73D-43EB-87DE-DEC157E1750F}" type="presOf" srcId="{E1A0784A-33EC-437C-B614-7C97422E358A}" destId="{B803D88F-6019-4137-A319-BE6BA31C9045}" srcOrd="1" destOrd="0" presId="urn:microsoft.com/office/officeart/2005/8/layout/hList7"/>
    <dgm:cxn modelId="{60FFB809-480E-4C7D-AC7F-DA10F08D8D3F}" srcId="{833E7EF3-00C8-48F7-924F-7349E09F8779}" destId="{E1A0784A-33EC-437C-B614-7C97422E358A}" srcOrd="2" destOrd="0" parTransId="{825562C2-0A12-4A8B-A5AA-61F2A7BE2C1F}" sibTransId="{F52FEB48-08EE-415C-92ED-E6C7462B4DFB}"/>
    <dgm:cxn modelId="{940ADB63-431A-4613-BE64-04885A0DF112}" type="presOf" srcId="{F52FEB48-08EE-415C-92ED-E6C7462B4DFB}" destId="{93E78674-90A9-4F1C-8A96-32A039DD3EEE}" srcOrd="0" destOrd="0" presId="urn:microsoft.com/office/officeart/2005/8/layout/hList7"/>
    <dgm:cxn modelId="{70AA2283-5B49-496A-9D9C-4BED47795C6E}" type="presOf" srcId="{2B574264-1E7D-4380-B0F7-DCBCC88F59B7}" destId="{0195C272-1EA5-44D6-87B6-320B128697CF}" srcOrd="0" destOrd="0" presId="urn:microsoft.com/office/officeart/2005/8/layout/hList7"/>
    <dgm:cxn modelId="{43A8D02F-D494-4DFD-9F86-E717C971C5B9}" type="presOf" srcId="{8117FE3D-64A0-4389-A14A-B3A7A275915A}" destId="{88E314AB-97FB-4C9A-B020-D5BF6CDE58B2}" srcOrd="0" destOrd="0" presId="urn:microsoft.com/office/officeart/2005/8/layout/hList7"/>
    <dgm:cxn modelId="{E8562BB8-3AAF-4743-9D98-370566D12178}" srcId="{833E7EF3-00C8-48F7-924F-7349E09F8779}" destId="{2B6D8550-16E9-4ACF-9BDE-76A2F868E478}" srcOrd="3" destOrd="0" parTransId="{5C818138-A2FB-4784-BC0D-3A7979B21C56}" sibTransId="{8117FE3D-64A0-4389-A14A-B3A7A275915A}"/>
    <dgm:cxn modelId="{9DCA21BB-CD86-4495-8602-F2A1EA365004}" type="presOf" srcId="{67AB8E00-46DE-47A6-8E47-B9BB4964F9EF}" destId="{A0CF013A-2D06-4F43-B944-E642861D4AC3}" srcOrd="1" destOrd="0" presId="urn:microsoft.com/office/officeart/2005/8/layout/hList7"/>
    <dgm:cxn modelId="{DB243627-563C-45DC-AB7A-3A8D3E649811}" type="presOf" srcId="{18AA4860-F2FC-4E00-85B0-AE7AB1559179}" destId="{FBEAE819-D0D6-4832-B3B2-72FCEAB79533}" srcOrd="1" destOrd="0" presId="urn:microsoft.com/office/officeart/2005/8/layout/hList7"/>
    <dgm:cxn modelId="{9D9FCD18-3664-4854-9F3A-1FEDC2E9B494}" type="presOf" srcId="{7FFCBBBF-E342-455F-9E30-30F513ED54F8}" destId="{0372F0E7-EFEA-46C3-9255-D3BD9BDD9B1F}" srcOrd="0" destOrd="0" presId="urn:microsoft.com/office/officeart/2005/8/layout/hList7"/>
    <dgm:cxn modelId="{36A3A745-E866-4F08-AC12-708793CE269A}" type="presOf" srcId="{552AFF6F-9952-49AE-A99E-685267AF6896}" destId="{46AEB109-51C3-411C-A6D7-8FEF3B40AF5C}" srcOrd="1" destOrd="0" presId="urn:microsoft.com/office/officeart/2005/8/layout/hList7"/>
    <dgm:cxn modelId="{089B5FD1-159D-4F32-9354-7294730F3988}" srcId="{833E7EF3-00C8-48F7-924F-7349E09F8779}" destId="{8B87F29D-83A7-4287-B5BA-3E45A7174416}" srcOrd="6" destOrd="0" parTransId="{64A437B7-BE10-466B-8399-85D5D49B3217}" sibTransId="{5ABE0630-2E29-42CF-A336-FAA5930ED2DE}"/>
    <dgm:cxn modelId="{77B67084-9B57-4906-BB27-442D63FBAF8D}" srcId="{833E7EF3-00C8-48F7-924F-7349E09F8779}" destId="{B1B68A83-49C9-417B-BD36-3C7EF1A80BE1}" srcOrd="0" destOrd="0" parTransId="{6A40F331-95E2-480D-8AD2-380D306275EB}" sibTransId="{56EC38F1-F5F0-44FB-A739-EDB0C2FE2FFE}"/>
    <dgm:cxn modelId="{5A75FF4F-0D27-46B8-B2FB-31A19EFC2FC7}" type="presOf" srcId="{8B87F29D-83A7-4287-B5BA-3E45A7174416}" destId="{D1510D37-C492-4AB4-85F1-D939F1AEA978}" srcOrd="0" destOrd="0" presId="urn:microsoft.com/office/officeart/2005/8/layout/hList7"/>
    <dgm:cxn modelId="{DC1EA97E-CC4A-4987-A8FA-5B82ADE805A1}" type="presOf" srcId="{56EC38F1-F5F0-44FB-A739-EDB0C2FE2FFE}" destId="{AF28A315-F56F-4004-976F-ED674A010FF0}" srcOrd="0" destOrd="0" presId="urn:microsoft.com/office/officeart/2005/8/layout/hList7"/>
    <dgm:cxn modelId="{4C55AC48-B8BE-4505-8378-7ABB10BED74F}" type="presOf" srcId="{2BFCEAC5-D472-4907-A6F2-0E30BA927A56}" destId="{C73899C5-8DAB-41A8-9F29-DAFF75C9E7BD}" srcOrd="1" destOrd="0" presId="urn:microsoft.com/office/officeart/2005/8/layout/hList7"/>
    <dgm:cxn modelId="{38183B18-E23D-40EA-99D0-0D1FABD99F27}" type="presOf" srcId="{2C075F22-D953-428A-AE35-AAEAA31A01B7}" destId="{2591E907-A0D3-4A90-BD87-0C0D4DD12359}" srcOrd="0" destOrd="0" presId="urn:microsoft.com/office/officeart/2005/8/layout/hList7"/>
    <dgm:cxn modelId="{149AF65D-FA37-44CC-BD4B-DD6B7115BF2B}" type="presOf" srcId="{2B574264-1E7D-4380-B0F7-DCBCC88F59B7}" destId="{B7CD61D6-87E8-4692-8B4D-051AC31FF01F}" srcOrd="1" destOrd="0" presId="urn:microsoft.com/office/officeart/2005/8/layout/hList7"/>
    <dgm:cxn modelId="{EBF70554-B00F-4432-91A3-21F1350F94D1}" srcId="{833E7EF3-00C8-48F7-924F-7349E09F8779}" destId="{2B574264-1E7D-4380-B0F7-DCBCC88F59B7}" srcOrd="7" destOrd="0" parTransId="{EFEED03D-AFAA-44FB-A68A-FED3F27A41D1}" sibTransId="{8B8BFCEB-8639-4FCB-AAF3-1D1A7778AF23}"/>
    <dgm:cxn modelId="{7AD4F57E-5DFD-42F8-B7A1-1C4FF2614BE7}" type="presOf" srcId="{18AA4860-F2FC-4E00-85B0-AE7AB1559179}" destId="{6DA512AD-0D64-47BD-B32F-83E40869F7A0}" srcOrd="0" destOrd="0" presId="urn:microsoft.com/office/officeart/2005/8/layout/hList7"/>
    <dgm:cxn modelId="{EFD99388-DD98-428B-A9E5-11AE27DC8C2F}" type="presOf" srcId="{5ABE0630-2E29-42CF-A336-FAA5930ED2DE}" destId="{5E83AA35-0DD9-472E-93C1-8CCC87E55C81}" srcOrd="0" destOrd="0" presId="urn:microsoft.com/office/officeart/2005/8/layout/hList7"/>
    <dgm:cxn modelId="{335B65D5-F96D-48C5-BEA4-9A284745D725}" type="presOf" srcId="{2BFCEAC5-D472-4907-A6F2-0E30BA927A56}" destId="{6D43B313-A2D4-45A6-8091-BC4181438D11}" srcOrd="0" destOrd="0" presId="urn:microsoft.com/office/officeart/2005/8/layout/hList7"/>
    <dgm:cxn modelId="{3CACDF69-3E43-40F0-817C-6EEA5CE61AAF}" type="presOf" srcId="{2B6D8550-16E9-4ACF-9BDE-76A2F868E478}" destId="{FB34C369-7F8E-438E-9FC2-B34C9D0B2351}" srcOrd="1" destOrd="0" presId="urn:microsoft.com/office/officeart/2005/8/layout/hList7"/>
    <dgm:cxn modelId="{AD992A8B-8630-46B2-A880-2C792054413E}" srcId="{833E7EF3-00C8-48F7-924F-7349E09F8779}" destId="{552AFF6F-9952-49AE-A99E-685267AF6896}" srcOrd="4" destOrd="0" parTransId="{5F0607B5-D4A2-48E6-AEB8-00A4166C7CC1}" sibTransId="{24C84942-1970-40CE-A1AD-4C97CE6C9909}"/>
    <dgm:cxn modelId="{998E571C-B131-45CD-B681-44E5CF3B1DB9}" type="presOf" srcId="{8B8BFCEB-8639-4FCB-AAF3-1D1A7778AF23}" destId="{64434A6E-1C77-4BB0-BC85-D7AF1CD50276}" srcOrd="0" destOrd="0" presId="urn:microsoft.com/office/officeart/2005/8/layout/hList7"/>
    <dgm:cxn modelId="{8E833E7E-21AC-477B-B2B8-2166121A38FE}" type="presOf" srcId="{CD0DC058-9B74-4C7E-BAB2-DBC729A671F0}" destId="{C89470C6-3FB8-4337-991A-E22A23A55829}" srcOrd="0" destOrd="0" presId="urn:microsoft.com/office/officeart/2005/8/layout/hList7"/>
    <dgm:cxn modelId="{B886195C-D037-4838-868C-4D628BF53F19}" type="presOf" srcId="{21DF868C-8748-4176-86E5-3C624957B40C}" destId="{254F6C59-0655-42BD-BD48-81C687999839}" srcOrd="0" destOrd="0" presId="urn:microsoft.com/office/officeart/2005/8/layout/hList7"/>
    <dgm:cxn modelId="{8FE38522-2660-48C5-A15C-B958DB0285B0}" type="presParOf" srcId="{92E2E798-2B36-4E66-9B4D-6200A6D3C45F}" destId="{3F752033-816A-4600-942C-F7150D81BC9F}" srcOrd="0" destOrd="0" presId="urn:microsoft.com/office/officeart/2005/8/layout/hList7"/>
    <dgm:cxn modelId="{CC4E2A9D-8626-4F8C-B98B-7101D58E4EA2}" type="presParOf" srcId="{92E2E798-2B36-4E66-9B4D-6200A6D3C45F}" destId="{4F024650-4B91-483C-A9E5-17AEA4CF1CA0}" srcOrd="1" destOrd="0" presId="urn:microsoft.com/office/officeart/2005/8/layout/hList7"/>
    <dgm:cxn modelId="{0C8B7269-B71C-4AF8-80A1-A3EAF5117B52}" type="presParOf" srcId="{4F024650-4B91-483C-A9E5-17AEA4CF1CA0}" destId="{A18661C7-D640-4DA7-917B-55D2231B888D}" srcOrd="0" destOrd="0" presId="urn:microsoft.com/office/officeart/2005/8/layout/hList7"/>
    <dgm:cxn modelId="{411437CD-1BB7-4EFD-A0F0-352DB59D842E}" type="presParOf" srcId="{A18661C7-D640-4DA7-917B-55D2231B888D}" destId="{58D2A155-9761-4178-B350-4EEC4DC6BA46}" srcOrd="0" destOrd="0" presId="urn:microsoft.com/office/officeart/2005/8/layout/hList7"/>
    <dgm:cxn modelId="{113AD54C-A658-4F52-B5CA-055368F26388}" type="presParOf" srcId="{A18661C7-D640-4DA7-917B-55D2231B888D}" destId="{E741F358-A9EA-40DC-BB9C-A7A14A9E5EB4}" srcOrd="1" destOrd="0" presId="urn:microsoft.com/office/officeart/2005/8/layout/hList7"/>
    <dgm:cxn modelId="{54A2427D-E074-431D-BF19-BD763F0C53CB}" type="presParOf" srcId="{A18661C7-D640-4DA7-917B-55D2231B888D}" destId="{A19C7040-AA6E-4081-9D73-C2A4D382FCDC}" srcOrd="2" destOrd="0" presId="urn:microsoft.com/office/officeart/2005/8/layout/hList7"/>
    <dgm:cxn modelId="{31BFBDE9-5BC2-47D3-95B8-8AC470E332A4}" type="presParOf" srcId="{A18661C7-D640-4DA7-917B-55D2231B888D}" destId="{2DB813FA-EF0B-438D-9EDA-5B640EBB1891}" srcOrd="3" destOrd="0" presId="urn:microsoft.com/office/officeart/2005/8/layout/hList7"/>
    <dgm:cxn modelId="{35591DAD-1D72-46D5-83BE-58088EE1FA85}" type="presParOf" srcId="{4F024650-4B91-483C-A9E5-17AEA4CF1CA0}" destId="{AF28A315-F56F-4004-976F-ED674A010FF0}" srcOrd="1" destOrd="0" presId="urn:microsoft.com/office/officeart/2005/8/layout/hList7"/>
    <dgm:cxn modelId="{24C9D447-A323-41EE-804B-2D4DF5E39364}" type="presParOf" srcId="{4F024650-4B91-483C-A9E5-17AEA4CF1CA0}" destId="{0E91FCF1-4FA8-4940-B233-F429702F550E}" srcOrd="2" destOrd="0" presId="urn:microsoft.com/office/officeart/2005/8/layout/hList7"/>
    <dgm:cxn modelId="{E83DF6EC-8604-4FD4-B411-27FD54BA526B}" type="presParOf" srcId="{0E91FCF1-4FA8-4940-B233-F429702F550E}" destId="{6D43B313-A2D4-45A6-8091-BC4181438D11}" srcOrd="0" destOrd="0" presId="urn:microsoft.com/office/officeart/2005/8/layout/hList7"/>
    <dgm:cxn modelId="{910CD97B-0BB7-424C-834F-FEF221F5695E}" type="presParOf" srcId="{0E91FCF1-4FA8-4940-B233-F429702F550E}" destId="{C73899C5-8DAB-41A8-9F29-DAFF75C9E7BD}" srcOrd="1" destOrd="0" presId="urn:microsoft.com/office/officeart/2005/8/layout/hList7"/>
    <dgm:cxn modelId="{084085EA-A7F9-4594-BDB1-12D674D294A8}" type="presParOf" srcId="{0E91FCF1-4FA8-4940-B233-F429702F550E}" destId="{7D892729-5D8D-4CE8-A3AF-0AB951E248CA}" srcOrd="2" destOrd="0" presId="urn:microsoft.com/office/officeart/2005/8/layout/hList7"/>
    <dgm:cxn modelId="{AB4488E5-E7FF-4A5A-AC64-1190B2DD20EA}" type="presParOf" srcId="{0E91FCF1-4FA8-4940-B233-F429702F550E}" destId="{64CF8965-815F-4520-8737-A14B55998CF8}" srcOrd="3" destOrd="0" presId="urn:microsoft.com/office/officeart/2005/8/layout/hList7"/>
    <dgm:cxn modelId="{10AEA68D-56F8-4D19-9562-1AC319EB649D}" type="presParOf" srcId="{4F024650-4B91-483C-A9E5-17AEA4CF1CA0}" destId="{0372F0E7-EFEA-46C3-9255-D3BD9BDD9B1F}" srcOrd="3" destOrd="0" presId="urn:microsoft.com/office/officeart/2005/8/layout/hList7"/>
    <dgm:cxn modelId="{46E54F54-D3B0-47E9-B303-042B00D47586}" type="presParOf" srcId="{4F024650-4B91-483C-A9E5-17AEA4CF1CA0}" destId="{26DE31F7-7438-4EAB-AB1C-7DB9A979F79E}" srcOrd="4" destOrd="0" presId="urn:microsoft.com/office/officeart/2005/8/layout/hList7"/>
    <dgm:cxn modelId="{987362A4-C868-4147-8972-B0BA99A1AE37}" type="presParOf" srcId="{26DE31F7-7438-4EAB-AB1C-7DB9A979F79E}" destId="{D6D166A4-8756-4987-8DB1-F55AB4CD928E}" srcOrd="0" destOrd="0" presId="urn:microsoft.com/office/officeart/2005/8/layout/hList7"/>
    <dgm:cxn modelId="{6768EC4B-6220-4178-8C6D-994BB88EDA51}" type="presParOf" srcId="{26DE31F7-7438-4EAB-AB1C-7DB9A979F79E}" destId="{B803D88F-6019-4137-A319-BE6BA31C9045}" srcOrd="1" destOrd="0" presId="urn:microsoft.com/office/officeart/2005/8/layout/hList7"/>
    <dgm:cxn modelId="{D2BBF8BC-7396-4B33-9CF7-693945CB35B6}" type="presParOf" srcId="{26DE31F7-7438-4EAB-AB1C-7DB9A979F79E}" destId="{DEF52311-EA74-428F-962D-2CDC1B4CE9EE}" srcOrd="2" destOrd="0" presId="urn:microsoft.com/office/officeart/2005/8/layout/hList7"/>
    <dgm:cxn modelId="{F41FA1A3-B55E-407E-92BA-9E606DCA4284}" type="presParOf" srcId="{26DE31F7-7438-4EAB-AB1C-7DB9A979F79E}" destId="{80EBE9EE-6F19-43D9-AC7B-9B95E907BFA3}" srcOrd="3" destOrd="0" presId="urn:microsoft.com/office/officeart/2005/8/layout/hList7"/>
    <dgm:cxn modelId="{AD468AA1-FEE3-45A5-BB20-1F1728A0B60A}" type="presParOf" srcId="{4F024650-4B91-483C-A9E5-17AEA4CF1CA0}" destId="{93E78674-90A9-4F1C-8A96-32A039DD3EEE}" srcOrd="5" destOrd="0" presId="urn:microsoft.com/office/officeart/2005/8/layout/hList7"/>
    <dgm:cxn modelId="{45AEBF6A-BE11-47C8-897B-BD64723C315F}" type="presParOf" srcId="{4F024650-4B91-483C-A9E5-17AEA4CF1CA0}" destId="{D8C17914-CE23-4178-820C-928216A3EAC8}" srcOrd="6" destOrd="0" presId="urn:microsoft.com/office/officeart/2005/8/layout/hList7"/>
    <dgm:cxn modelId="{5312D7C2-D1AD-4122-888B-39B6B7FF6B0C}" type="presParOf" srcId="{D8C17914-CE23-4178-820C-928216A3EAC8}" destId="{C66963D4-AEF8-489F-8D0B-97B744671210}" srcOrd="0" destOrd="0" presId="urn:microsoft.com/office/officeart/2005/8/layout/hList7"/>
    <dgm:cxn modelId="{16DCB9D7-96EB-49B9-AE8F-05739F2C6A09}" type="presParOf" srcId="{D8C17914-CE23-4178-820C-928216A3EAC8}" destId="{FB34C369-7F8E-438E-9FC2-B34C9D0B2351}" srcOrd="1" destOrd="0" presId="urn:microsoft.com/office/officeart/2005/8/layout/hList7"/>
    <dgm:cxn modelId="{0508355D-08F2-409D-8FCF-D146DF08568F}" type="presParOf" srcId="{D8C17914-CE23-4178-820C-928216A3EAC8}" destId="{9701F242-805D-4D68-99A6-F63E93729B63}" srcOrd="2" destOrd="0" presId="urn:microsoft.com/office/officeart/2005/8/layout/hList7"/>
    <dgm:cxn modelId="{4CDA998B-A330-45AB-A1B0-FA9F2D49E4D8}" type="presParOf" srcId="{D8C17914-CE23-4178-820C-928216A3EAC8}" destId="{0419CCFF-076E-4574-B706-DD07A186ACF6}" srcOrd="3" destOrd="0" presId="urn:microsoft.com/office/officeart/2005/8/layout/hList7"/>
    <dgm:cxn modelId="{F1EDFE11-7F9A-4909-9FBA-F7C9FBA47E96}" type="presParOf" srcId="{4F024650-4B91-483C-A9E5-17AEA4CF1CA0}" destId="{88E314AB-97FB-4C9A-B020-D5BF6CDE58B2}" srcOrd="7" destOrd="0" presId="urn:microsoft.com/office/officeart/2005/8/layout/hList7"/>
    <dgm:cxn modelId="{DB642174-169D-459B-BBCA-40E74542869F}" type="presParOf" srcId="{4F024650-4B91-483C-A9E5-17AEA4CF1CA0}" destId="{C67CB4EF-990C-4A59-8239-DA1A2F142C58}" srcOrd="8" destOrd="0" presId="urn:microsoft.com/office/officeart/2005/8/layout/hList7"/>
    <dgm:cxn modelId="{F57D863D-74EB-47EA-A7B0-A1E4C1AACC28}" type="presParOf" srcId="{C67CB4EF-990C-4A59-8239-DA1A2F142C58}" destId="{2988D1E1-AF4A-45DE-88DE-68A9802EA7AD}" srcOrd="0" destOrd="0" presId="urn:microsoft.com/office/officeart/2005/8/layout/hList7"/>
    <dgm:cxn modelId="{C78647CC-F27A-4F51-B65B-F9219F8E5EF5}" type="presParOf" srcId="{C67CB4EF-990C-4A59-8239-DA1A2F142C58}" destId="{46AEB109-51C3-411C-A6D7-8FEF3B40AF5C}" srcOrd="1" destOrd="0" presId="urn:microsoft.com/office/officeart/2005/8/layout/hList7"/>
    <dgm:cxn modelId="{5404DC21-4A36-4F49-9B5B-1B9920CC8CD5}" type="presParOf" srcId="{C67CB4EF-990C-4A59-8239-DA1A2F142C58}" destId="{1BC20095-5D38-4CB8-90BF-3288A5D32ABA}" srcOrd="2" destOrd="0" presId="urn:microsoft.com/office/officeart/2005/8/layout/hList7"/>
    <dgm:cxn modelId="{24CC37F9-37C2-4553-90BA-47B778169BC4}" type="presParOf" srcId="{C67CB4EF-990C-4A59-8239-DA1A2F142C58}" destId="{7A775CE1-04D7-4DC0-BD31-97BC5CE6AAE0}" srcOrd="3" destOrd="0" presId="urn:microsoft.com/office/officeart/2005/8/layout/hList7"/>
    <dgm:cxn modelId="{A50B28B8-F5AC-4647-A443-EC4995F1A30A}" type="presParOf" srcId="{4F024650-4B91-483C-A9E5-17AEA4CF1CA0}" destId="{AE1E1D3D-6682-4A88-BE68-7B2D25F2CC86}" srcOrd="9" destOrd="0" presId="urn:microsoft.com/office/officeart/2005/8/layout/hList7"/>
    <dgm:cxn modelId="{1A9118E4-AE48-4A24-97C3-AC2DBB9F569A}" type="presParOf" srcId="{4F024650-4B91-483C-A9E5-17AEA4CF1CA0}" destId="{E312CDBA-E6ED-48D9-9376-A7A8C8FDE397}" srcOrd="10" destOrd="0" presId="urn:microsoft.com/office/officeart/2005/8/layout/hList7"/>
    <dgm:cxn modelId="{8A0E3AB9-AB83-46FC-97A4-C0A1967BAA91}" type="presParOf" srcId="{E312CDBA-E6ED-48D9-9376-A7A8C8FDE397}" destId="{1790C35E-2DAB-4CB2-BE95-D3277FA4969F}" srcOrd="0" destOrd="0" presId="urn:microsoft.com/office/officeart/2005/8/layout/hList7"/>
    <dgm:cxn modelId="{5579069A-D4CC-4C85-825B-54C4BB742AD2}" type="presParOf" srcId="{E312CDBA-E6ED-48D9-9376-A7A8C8FDE397}" destId="{A0CF013A-2D06-4F43-B944-E642861D4AC3}" srcOrd="1" destOrd="0" presId="urn:microsoft.com/office/officeart/2005/8/layout/hList7"/>
    <dgm:cxn modelId="{DF8CA805-AEF5-4814-9299-0B23C291CC9C}" type="presParOf" srcId="{E312CDBA-E6ED-48D9-9376-A7A8C8FDE397}" destId="{AEBA0A58-53B5-43C9-AEA3-CB07C1D24A7C}" srcOrd="2" destOrd="0" presId="urn:microsoft.com/office/officeart/2005/8/layout/hList7"/>
    <dgm:cxn modelId="{319EA60A-F2E8-48A5-A6B7-A3B77F084DAF}" type="presParOf" srcId="{E312CDBA-E6ED-48D9-9376-A7A8C8FDE397}" destId="{65B4598C-A141-4FCA-861D-3482B3E5C847}" srcOrd="3" destOrd="0" presId="urn:microsoft.com/office/officeart/2005/8/layout/hList7"/>
    <dgm:cxn modelId="{01255E05-B464-4392-A0F2-21C54B3523C2}" type="presParOf" srcId="{4F024650-4B91-483C-A9E5-17AEA4CF1CA0}" destId="{2591E907-A0D3-4A90-BD87-0C0D4DD12359}" srcOrd="11" destOrd="0" presId="urn:microsoft.com/office/officeart/2005/8/layout/hList7"/>
    <dgm:cxn modelId="{EFEEC583-A8C3-4D9B-B7D0-FA32ED855E39}" type="presParOf" srcId="{4F024650-4B91-483C-A9E5-17AEA4CF1CA0}" destId="{D6317CF7-AC02-4BD1-ABFD-3B4B2304F470}" srcOrd="12" destOrd="0" presId="urn:microsoft.com/office/officeart/2005/8/layout/hList7"/>
    <dgm:cxn modelId="{CE80A7AE-C171-406D-8EE4-4EE30E796C28}" type="presParOf" srcId="{D6317CF7-AC02-4BD1-ABFD-3B4B2304F470}" destId="{D1510D37-C492-4AB4-85F1-D939F1AEA978}" srcOrd="0" destOrd="0" presId="urn:microsoft.com/office/officeart/2005/8/layout/hList7"/>
    <dgm:cxn modelId="{0894F917-2A4E-43C7-924D-423CD5B92F62}" type="presParOf" srcId="{D6317CF7-AC02-4BD1-ABFD-3B4B2304F470}" destId="{686136BD-2156-4B05-9513-BB935E037BF7}" srcOrd="1" destOrd="0" presId="urn:microsoft.com/office/officeart/2005/8/layout/hList7"/>
    <dgm:cxn modelId="{CDB492A9-D60E-489B-AE15-70D851A0B57C}" type="presParOf" srcId="{D6317CF7-AC02-4BD1-ABFD-3B4B2304F470}" destId="{206AF8A1-102D-4A84-BE10-696CD46643F1}" srcOrd="2" destOrd="0" presId="urn:microsoft.com/office/officeart/2005/8/layout/hList7"/>
    <dgm:cxn modelId="{6D04ABCE-99EB-4F1B-A214-C1A30A068D73}" type="presParOf" srcId="{D6317CF7-AC02-4BD1-ABFD-3B4B2304F470}" destId="{A408AF17-77BB-43DF-97E9-B5B953FC7166}" srcOrd="3" destOrd="0" presId="urn:microsoft.com/office/officeart/2005/8/layout/hList7"/>
    <dgm:cxn modelId="{A36D10EC-E4C8-47A7-A36C-9897B6A93AAC}" type="presParOf" srcId="{4F024650-4B91-483C-A9E5-17AEA4CF1CA0}" destId="{5E83AA35-0DD9-472E-93C1-8CCC87E55C81}" srcOrd="13" destOrd="0" presId="urn:microsoft.com/office/officeart/2005/8/layout/hList7"/>
    <dgm:cxn modelId="{08768C6B-F633-437C-A20B-77B4557F380D}" type="presParOf" srcId="{4F024650-4B91-483C-A9E5-17AEA4CF1CA0}" destId="{EF501BE7-A49E-47E9-AE41-C14DA33E5D23}" srcOrd="14" destOrd="0" presId="urn:microsoft.com/office/officeart/2005/8/layout/hList7"/>
    <dgm:cxn modelId="{6D522FD6-004F-4A14-A9AF-0CB613CB4CFF}" type="presParOf" srcId="{EF501BE7-A49E-47E9-AE41-C14DA33E5D23}" destId="{0195C272-1EA5-44D6-87B6-320B128697CF}" srcOrd="0" destOrd="0" presId="urn:microsoft.com/office/officeart/2005/8/layout/hList7"/>
    <dgm:cxn modelId="{F6318094-3ACA-42A2-A52D-81353A7894E1}" type="presParOf" srcId="{EF501BE7-A49E-47E9-AE41-C14DA33E5D23}" destId="{B7CD61D6-87E8-4692-8B4D-051AC31FF01F}" srcOrd="1" destOrd="0" presId="urn:microsoft.com/office/officeart/2005/8/layout/hList7"/>
    <dgm:cxn modelId="{FAFE1E3A-58B8-49E8-9769-F1E3F156BE88}" type="presParOf" srcId="{EF501BE7-A49E-47E9-AE41-C14DA33E5D23}" destId="{F0C86382-7950-4793-9EBF-555E63BAFE1C}" srcOrd="2" destOrd="0" presId="urn:microsoft.com/office/officeart/2005/8/layout/hList7"/>
    <dgm:cxn modelId="{7B49A64D-3DA0-4C7A-AB42-A1C7FF1E7A15}" type="presParOf" srcId="{EF501BE7-A49E-47E9-AE41-C14DA33E5D23}" destId="{6B15E2A9-B956-4E9B-971B-259F90003B5E}" srcOrd="3" destOrd="0" presId="urn:microsoft.com/office/officeart/2005/8/layout/hList7"/>
    <dgm:cxn modelId="{45D6E6C9-B960-4519-A60D-9D98847C5F5F}" type="presParOf" srcId="{4F024650-4B91-483C-A9E5-17AEA4CF1CA0}" destId="{64434A6E-1C77-4BB0-BC85-D7AF1CD50276}" srcOrd="15" destOrd="0" presId="urn:microsoft.com/office/officeart/2005/8/layout/hList7"/>
    <dgm:cxn modelId="{BA0AC5D7-F269-4CBF-A513-C6457B18EB8E}" type="presParOf" srcId="{4F024650-4B91-483C-A9E5-17AEA4CF1CA0}" destId="{61492726-5385-4213-AB9D-893688F0E55B}" srcOrd="16" destOrd="0" presId="urn:microsoft.com/office/officeart/2005/8/layout/hList7"/>
    <dgm:cxn modelId="{0210DA1C-09C5-407F-BA3D-D994419A9E42}" type="presParOf" srcId="{61492726-5385-4213-AB9D-893688F0E55B}" destId="{6DA512AD-0D64-47BD-B32F-83E40869F7A0}" srcOrd="0" destOrd="0" presId="urn:microsoft.com/office/officeart/2005/8/layout/hList7"/>
    <dgm:cxn modelId="{E86E78F2-9DDC-47EA-B17F-0406A6B9A3B3}" type="presParOf" srcId="{61492726-5385-4213-AB9D-893688F0E55B}" destId="{FBEAE819-D0D6-4832-B3B2-72FCEAB79533}" srcOrd="1" destOrd="0" presId="urn:microsoft.com/office/officeart/2005/8/layout/hList7"/>
    <dgm:cxn modelId="{860D16FA-74B3-4FAD-AFBB-E83ABA43AFD3}" type="presParOf" srcId="{61492726-5385-4213-AB9D-893688F0E55B}" destId="{35D85513-13C4-4380-8D18-318E344FA7C9}" srcOrd="2" destOrd="0" presId="urn:microsoft.com/office/officeart/2005/8/layout/hList7"/>
    <dgm:cxn modelId="{B0E530D9-7FD0-4CD1-9BB5-4047BEC15623}" type="presParOf" srcId="{61492726-5385-4213-AB9D-893688F0E55B}" destId="{B670352F-C53D-45F9-8463-3F616D719235}" srcOrd="3" destOrd="0" presId="urn:microsoft.com/office/officeart/2005/8/layout/hList7"/>
    <dgm:cxn modelId="{0F495D33-6C58-4311-BC37-04B67D546B66}" type="presParOf" srcId="{4F024650-4B91-483C-A9E5-17AEA4CF1CA0}" destId="{98F13FE3-5731-45DB-A151-091BA55F473F}" srcOrd="17" destOrd="0" presId="urn:microsoft.com/office/officeart/2005/8/layout/hList7"/>
    <dgm:cxn modelId="{D8B27255-87EF-44BA-BB91-8396F91833BE}" type="presParOf" srcId="{4F024650-4B91-483C-A9E5-17AEA4CF1CA0}" destId="{C564FE6B-0B87-4721-B7BF-E4B600026546}" srcOrd="18" destOrd="0" presId="urn:microsoft.com/office/officeart/2005/8/layout/hList7"/>
    <dgm:cxn modelId="{7878A34F-C1C4-4010-A724-F7435DECABF1}" type="presParOf" srcId="{C564FE6B-0B87-4721-B7BF-E4B600026546}" destId="{C89470C6-3FB8-4337-991A-E22A23A55829}" srcOrd="0" destOrd="0" presId="urn:microsoft.com/office/officeart/2005/8/layout/hList7"/>
    <dgm:cxn modelId="{3BEF4075-7B06-452F-B22F-B7B0E587F4FD}" type="presParOf" srcId="{C564FE6B-0B87-4721-B7BF-E4B600026546}" destId="{6F9B5B9E-6287-458F-B032-357E1FA42390}" srcOrd="1" destOrd="0" presId="urn:microsoft.com/office/officeart/2005/8/layout/hList7"/>
    <dgm:cxn modelId="{55726831-1F88-42FD-A115-F19D073DA587}" type="presParOf" srcId="{C564FE6B-0B87-4721-B7BF-E4B600026546}" destId="{99497EFE-330D-4B95-BD99-F3CBDF50EAA6}" srcOrd="2" destOrd="0" presId="urn:microsoft.com/office/officeart/2005/8/layout/hList7"/>
    <dgm:cxn modelId="{D93B7213-16D7-44D8-8FE4-444EB6D1713D}" type="presParOf" srcId="{C564FE6B-0B87-4721-B7BF-E4B600026546}" destId="{D91B78BC-A71E-404B-A3D6-65A61E4DE8B4}" srcOrd="3" destOrd="0" presId="urn:microsoft.com/office/officeart/2005/8/layout/hList7"/>
    <dgm:cxn modelId="{6C17E20E-C298-4397-BE82-98CEBF434596}" type="presParOf" srcId="{4F024650-4B91-483C-A9E5-17AEA4CF1CA0}" destId="{623081A7-1132-4338-86BE-E9BF59AE146D}" srcOrd="19" destOrd="0" presId="urn:microsoft.com/office/officeart/2005/8/layout/hList7"/>
    <dgm:cxn modelId="{E40609DE-0757-4B3D-8D57-9CCE648048AF}" type="presParOf" srcId="{4F024650-4B91-483C-A9E5-17AEA4CF1CA0}" destId="{E46BB24D-38A4-4882-94CD-792B7B54C684}" srcOrd="20" destOrd="0" presId="urn:microsoft.com/office/officeart/2005/8/layout/hList7"/>
    <dgm:cxn modelId="{6A498FF6-685F-49F0-BDA3-09F050699DFA}" type="presParOf" srcId="{E46BB24D-38A4-4882-94CD-792B7B54C684}" destId="{2FC79121-92E3-496F-8ED2-C4FF110369AF}" srcOrd="0" destOrd="0" presId="urn:microsoft.com/office/officeart/2005/8/layout/hList7"/>
    <dgm:cxn modelId="{29FC28DB-2F62-4F8C-B899-0CA93DE7B887}" type="presParOf" srcId="{E46BB24D-38A4-4882-94CD-792B7B54C684}" destId="{05C156E4-A68B-443B-81AA-E1C5643C2464}" srcOrd="1" destOrd="0" presId="urn:microsoft.com/office/officeart/2005/8/layout/hList7"/>
    <dgm:cxn modelId="{206717D0-7649-4D86-B5D1-65719D58750D}" type="presParOf" srcId="{E46BB24D-38A4-4882-94CD-792B7B54C684}" destId="{A62700BD-4DB7-4F26-8AC6-3A79F14F162D}" srcOrd="2" destOrd="0" presId="urn:microsoft.com/office/officeart/2005/8/layout/hList7"/>
    <dgm:cxn modelId="{96662668-37BE-4949-BFF4-B0C21F2A941D}" type="presParOf" srcId="{E46BB24D-38A4-4882-94CD-792B7B54C684}" destId="{5BCA0884-6580-4F97-8F52-B94DEFE64469}" srcOrd="3" destOrd="0" presId="urn:microsoft.com/office/officeart/2005/8/layout/hList7"/>
    <dgm:cxn modelId="{EDC2030A-F622-4CFB-8431-221B852BB1CF}" type="presParOf" srcId="{4F024650-4B91-483C-A9E5-17AEA4CF1CA0}" destId="{69B5DE24-9EF2-470E-B22B-F4E768A59E40}" srcOrd="21" destOrd="0" presId="urn:microsoft.com/office/officeart/2005/8/layout/hList7"/>
    <dgm:cxn modelId="{F94CC812-6060-48DC-9322-7DD7DE143E69}" type="presParOf" srcId="{4F024650-4B91-483C-A9E5-17AEA4CF1CA0}" destId="{07618EE3-1B1E-47A2-B616-10211434E2B8}" srcOrd="22" destOrd="0" presId="urn:microsoft.com/office/officeart/2005/8/layout/hList7"/>
    <dgm:cxn modelId="{05892898-4CF3-4A7F-A91E-2AC022532F56}" type="presParOf" srcId="{07618EE3-1B1E-47A2-B616-10211434E2B8}" destId="{254F6C59-0655-42BD-BD48-81C687999839}" srcOrd="0" destOrd="0" presId="urn:microsoft.com/office/officeart/2005/8/layout/hList7"/>
    <dgm:cxn modelId="{A5777826-31F7-4511-A2DD-9E613AC63EA8}" type="presParOf" srcId="{07618EE3-1B1E-47A2-B616-10211434E2B8}" destId="{22934153-023C-47E0-A6E1-DF69A5D5F675}" srcOrd="1" destOrd="0" presId="urn:microsoft.com/office/officeart/2005/8/layout/hList7"/>
    <dgm:cxn modelId="{38B8ACCE-FFEE-4231-9667-A27D8836847C}" type="presParOf" srcId="{07618EE3-1B1E-47A2-B616-10211434E2B8}" destId="{72D25AB0-DCDA-458F-9747-52327F866077}" srcOrd="2" destOrd="0" presId="urn:microsoft.com/office/officeart/2005/8/layout/hList7"/>
    <dgm:cxn modelId="{1E7EE9CD-C48F-4196-9EFD-F5F3442775D4}" type="presParOf" srcId="{07618EE3-1B1E-47A2-B616-10211434E2B8}" destId="{2D1D975E-DB2B-40E6-828F-DFC6E1718743}" srcOrd="3" destOrd="0" presId="urn:microsoft.com/office/officeart/2005/8/layout/hList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853B75-2051-4A64-A7E9-6B21D0B729D3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5F24DA6B-F414-4C0A-8B8E-6E5E8117D6FE}">
      <dgm:prSet phldrT="[Text]"/>
      <dgm:spPr/>
      <dgm:t>
        <a:bodyPr/>
        <a:lstStyle/>
        <a:p>
          <a:r>
            <a:rPr lang="sr-Cyrl-RS" dirty="0" smtClean="0">
              <a:latin typeface="Times New Roman" pitchFamily="18" charset="0"/>
              <a:cs typeface="Times New Roman" pitchFamily="18" charset="0"/>
            </a:rPr>
            <a:t>Драган наставник и  ментор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F85F11D-181E-49E5-A078-321A269DF24F}" type="parTrans" cxnId="{CD1AEAC5-1ECC-4CCA-BF96-C434A76B69CB}">
      <dgm:prSet/>
      <dgm:spPr/>
      <dgm:t>
        <a:bodyPr/>
        <a:lstStyle/>
        <a:p>
          <a:endParaRPr lang="en-US"/>
        </a:p>
      </dgm:t>
    </dgm:pt>
    <dgm:pt modelId="{34FDA325-D181-4E08-B154-96F98B6A0543}" type="sibTrans" cxnId="{CD1AEAC5-1ECC-4CCA-BF96-C434A76B69CB}">
      <dgm:prSet/>
      <dgm:spPr/>
      <dgm:t>
        <a:bodyPr/>
        <a:lstStyle/>
        <a:p>
          <a:endParaRPr lang="en-US"/>
        </a:p>
      </dgm:t>
    </dgm:pt>
    <dgm:pt modelId="{0F283234-CB5B-487F-AC23-BA2B42D03FA7}">
      <dgm:prSet phldrT="[Text]"/>
      <dgm:spPr/>
      <dgm:t>
        <a:bodyPr/>
        <a:lstStyle/>
        <a:p>
          <a:r>
            <a:rPr lang="sr-Cyrl-RS" dirty="0" smtClean="0">
              <a:latin typeface="Times New Roman" pitchFamily="18" charset="0"/>
              <a:cs typeface="Times New Roman" pitchFamily="18" charset="0"/>
            </a:rPr>
            <a:t>Марија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sr-Cyrl-RS" dirty="0" smtClean="0">
              <a:latin typeface="Times New Roman" pitchFamily="18" charset="0"/>
              <a:cs typeface="Times New Roman" pitchFamily="18" charset="0"/>
            </a:rPr>
            <a:t>осластичар / кувар из Грчке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8230D08-7CDF-4A19-B606-FF790BB3E827}" type="parTrans" cxnId="{67EA53E0-6112-43FB-9514-96E20654D58C}">
      <dgm:prSet/>
      <dgm:spPr/>
      <dgm:t>
        <a:bodyPr/>
        <a:lstStyle/>
        <a:p>
          <a:endParaRPr lang="en-US"/>
        </a:p>
      </dgm:t>
    </dgm:pt>
    <dgm:pt modelId="{FCA473B1-5789-46E3-A7ED-2EDE9EC813D4}" type="sibTrans" cxnId="{67EA53E0-6112-43FB-9514-96E20654D58C}">
      <dgm:prSet/>
      <dgm:spPr/>
      <dgm:t>
        <a:bodyPr/>
        <a:lstStyle/>
        <a:p>
          <a:endParaRPr lang="en-US"/>
        </a:p>
      </dgm:t>
    </dgm:pt>
    <dgm:pt modelId="{02CFBDC7-336E-4531-A991-C846169B2C8B}">
      <dgm:prSet phldrT="[Text]"/>
      <dgm:spPr/>
      <dgm:t>
        <a:bodyPr/>
        <a:lstStyle/>
        <a:p>
          <a:r>
            <a:rPr lang="sr-Cyrl-RS" dirty="0" smtClean="0">
              <a:latin typeface="Times New Roman" pitchFamily="18" charset="0"/>
              <a:cs typeface="Times New Roman" pitchFamily="18" charset="0"/>
            </a:rPr>
            <a:t>Гордана подршка из школе (учествовала на промоцији)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8291AC9-4D4C-4B0C-B45F-83908CEBB240}" type="parTrans" cxnId="{BCF3FFCF-CB1B-4BFF-88F3-AE8C737BB1ED}">
      <dgm:prSet/>
      <dgm:spPr/>
      <dgm:t>
        <a:bodyPr/>
        <a:lstStyle/>
        <a:p>
          <a:endParaRPr lang="en-US"/>
        </a:p>
      </dgm:t>
    </dgm:pt>
    <dgm:pt modelId="{8374DB82-36B3-410F-9758-389DA39B84F2}" type="sibTrans" cxnId="{BCF3FFCF-CB1B-4BFF-88F3-AE8C737BB1ED}">
      <dgm:prSet/>
      <dgm:spPr/>
      <dgm:t>
        <a:bodyPr/>
        <a:lstStyle/>
        <a:p>
          <a:endParaRPr lang="en-US"/>
        </a:p>
      </dgm:t>
    </dgm:pt>
    <dgm:pt modelId="{5893AEEB-AE63-4C01-9390-BD33A03F0D96}" type="pres">
      <dgm:prSet presAssocID="{94853B75-2051-4A64-A7E9-6B21D0B729D3}" presName="Name0" presStyleCnt="0">
        <dgm:presLayoutVars>
          <dgm:dir/>
          <dgm:resizeHandles val="exact"/>
        </dgm:presLayoutVars>
      </dgm:prSet>
      <dgm:spPr/>
    </dgm:pt>
    <dgm:pt modelId="{89DA7644-4FD4-41D2-A822-10F822AB6F43}" type="pres">
      <dgm:prSet presAssocID="{94853B75-2051-4A64-A7E9-6B21D0B729D3}" presName="fgShape" presStyleLbl="fgShp" presStyleIdx="0" presStyleCnt="1" custScaleY="65812" custLinFactNeighborX="1179" custLinFactNeighborY="30769"/>
      <dgm:spPr/>
    </dgm:pt>
    <dgm:pt modelId="{D73F7A23-CA72-4CEC-8B22-B27BB4EE38B7}" type="pres">
      <dgm:prSet presAssocID="{94853B75-2051-4A64-A7E9-6B21D0B729D3}" presName="linComp" presStyleCnt="0"/>
      <dgm:spPr/>
    </dgm:pt>
    <dgm:pt modelId="{A20BF658-4504-4B33-84A4-77A9928BBAB2}" type="pres">
      <dgm:prSet presAssocID="{5F24DA6B-F414-4C0A-8B8E-6E5E8117D6FE}" presName="compNode" presStyleCnt="0"/>
      <dgm:spPr/>
    </dgm:pt>
    <dgm:pt modelId="{7076F541-8F61-4408-8C1A-659D23FC8767}" type="pres">
      <dgm:prSet presAssocID="{5F24DA6B-F414-4C0A-8B8E-6E5E8117D6FE}" presName="bkgdShape" presStyleLbl="node1" presStyleIdx="0" presStyleCnt="3"/>
      <dgm:spPr/>
      <dgm:t>
        <a:bodyPr/>
        <a:lstStyle/>
        <a:p>
          <a:endParaRPr lang="en-US"/>
        </a:p>
      </dgm:t>
    </dgm:pt>
    <dgm:pt modelId="{6AFDF625-802A-48F6-8D3D-048CC5DAE700}" type="pres">
      <dgm:prSet presAssocID="{5F24DA6B-F414-4C0A-8B8E-6E5E8117D6F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4DB8C-DFDB-43D3-82CC-737CAE4477DE}" type="pres">
      <dgm:prSet presAssocID="{5F24DA6B-F414-4C0A-8B8E-6E5E8117D6FE}" presName="invisiNode" presStyleLbl="node1" presStyleIdx="0" presStyleCnt="3"/>
      <dgm:spPr/>
    </dgm:pt>
    <dgm:pt modelId="{58C75143-E54E-4038-B1F1-8511171C4536}" type="pres">
      <dgm:prSet presAssocID="{5F24DA6B-F414-4C0A-8B8E-6E5E8117D6F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089953-9904-4F16-9FFA-DF21F34D2058}" type="pres">
      <dgm:prSet presAssocID="{34FDA325-D181-4E08-B154-96F98B6A05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AF1D01-49F1-466E-B3CD-E343D1491F3D}" type="pres">
      <dgm:prSet presAssocID="{0F283234-CB5B-487F-AC23-BA2B42D03FA7}" presName="compNode" presStyleCnt="0"/>
      <dgm:spPr/>
    </dgm:pt>
    <dgm:pt modelId="{3284D35F-0F0E-4AC4-B1F9-45110E78FE0B}" type="pres">
      <dgm:prSet presAssocID="{0F283234-CB5B-487F-AC23-BA2B42D03FA7}" presName="bkgdShape" presStyleLbl="node1" presStyleIdx="1" presStyleCnt="3"/>
      <dgm:spPr/>
      <dgm:t>
        <a:bodyPr/>
        <a:lstStyle/>
        <a:p>
          <a:endParaRPr lang="en-US"/>
        </a:p>
      </dgm:t>
    </dgm:pt>
    <dgm:pt modelId="{0A10456F-5EA6-42E2-A5F0-2D98FA99C4DE}" type="pres">
      <dgm:prSet presAssocID="{0F283234-CB5B-487F-AC23-BA2B42D03FA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B20F4-F56D-401F-BB8B-1DF3B96ED2B5}" type="pres">
      <dgm:prSet presAssocID="{0F283234-CB5B-487F-AC23-BA2B42D03FA7}" presName="invisiNode" presStyleLbl="node1" presStyleIdx="1" presStyleCnt="3"/>
      <dgm:spPr/>
    </dgm:pt>
    <dgm:pt modelId="{DCDD6A21-4F5B-482A-8973-AF2C4F301BBD}" type="pres">
      <dgm:prSet presAssocID="{0F283234-CB5B-487F-AC23-BA2B42D03FA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637212-17C4-4930-B5DF-9C8AE6C55394}" type="pres">
      <dgm:prSet presAssocID="{FCA473B1-5789-46E3-A7ED-2EDE9EC813D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559469-36B9-46DC-9949-9417433D5D3E}" type="pres">
      <dgm:prSet presAssocID="{02CFBDC7-336E-4531-A991-C846169B2C8B}" presName="compNode" presStyleCnt="0"/>
      <dgm:spPr/>
    </dgm:pt>
    <dgm:pt modelId="{8BE155D0-7136-46CC-A7E1-4B1AB8333460}" type="pres">
      <dgm:prSet presAssocID="{02CFBDC7-336E-4531-A991-C846169B2C8B}" presName="bkgdShape" presStyleLbl="node1" presStyleIdx="2" presStyleCnt="3" custLinFactNeighborX="4399"/>
      <dgm:spPr/>
      <dgm:t>
        <a:bodyPr/>
        <a:lstStyle/>
        <a:p>
          <a:endParaRPr lang="en-US"/>
        </a:p>
      </dgm:t>
    </dgm:pt>
    <dgm:pt modelId="{C8BBFFE9-73FD-4191-9C85-D7956BD01106}" type="pres">
      <dgm:prSet presAssocID="{02CFBDC7-336E-4531-A991-C846169B2C8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7D0E4-D481-484A-B708-C7C3983023AD}" type="pres">
      <dgm:prSet presAssocID="{02CFBDC7-336E-4531-A991-C846169B2C8B}" presName="invisiNode" presStyleLbl="node1" presStyleIdx="2" presStyleCnt="3"/>
      <dgm:spPr/>
    </dgm:pt>
    <dgm:pt modelId="{C3C6A3E9-229C-4DE5-B364-5BAD5A2D99CA}" type="pres">
      <dgm:prSet presAssocID="{02CFBDC7-336E-4531-A991-C846169B2C8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8E3602D-0B2F-4B53-8609-67C8D2ABB10D}" type="presOf" srcId="{FCA473B1-5789-46E3-A7ED-2EDE9EC813D4}" destId="{9E637212-17C4-4930-B5DF-9C8AE6C55394}" srcOrd="0" destOrd="0" presId="urn:microsoft.com/office/officeart/2005/8/layout/hList7"/>
    <dgm:cxn modelId="{9A347476-F3A4-45E2-BBEA-5C244990E9D2}" type="presOf" srcId="{02CFBDC7-336E-4531-A991-C846169B2C8B}" destId="{C8BBFFE9-73FD-4191-9C85-D7956BD01106}" srcOrd="1" destOrd="0" presId="urn:microsoft.com/office/officeart/2005/8/layout/hList7"/>
    <dgm:cxn modelId="{6B1BCCF0-9698-4EAB-847D-8F2A36BA673F}" type="presOf" srcId="{02CFBDC7-336E-4531-A991-C846169B2C8B}" destId="{8BE155D0-7136-46CC-A7E1-4B1AB8333460}" srcOrd="0" destOrd="0" presId="urn:microsoft.com/office/officeart/2005/8/layout/hList7"/>
    <dgm:cxn modelId="{2E932332-CC5D-4380-BBC7-C16632227594}" type="presOf" srcId="{5F24DA6B-F414-4C0A-8B8E-6E5E8117D6FE}" destId="{7076F541-8F61-4408-8C1A-659D23FC8767}" srcOrd="0" destOrd="0" presId="urn:microsoft.com/office/officeart/2005/8/layout/hList7"/>
    <dgm:cxn modelId="{BCF3FFCF-CB1B-4BFF-88F3-AE8C737BB1ED}" srcId="{94853B75-2051-4A64-A7E9-6B21D0B729D3}" destId="{02CFBDC7-336E-4531-A991-C846169B2C8B}" srcOrd="2" destOrd="0" parTransId="{38291AC9-4D4C-4B0C-B45F-83908CEBB240}" sibTransId="{8374DB82-36B3-410F-9758-389DA39B84F2}"/>
    <dgm:cxn modelId="{CD1AEAC5-1ECC-4CCA-BF96-C434A76B69CB}" srcId="{94853B75-2051-4A64-A7E9-6B21D0B729D3}" destId="{5F24DA6B-F414-4C0A-8B8E-6E5E8117D6FE}" srcOrd="0" destOrd="0" parTransId="{2F85F11D-181E-49E5-A078-321A269DF24F}" sibTransId="{34FDA325-D181-4E08-B154-96F98B6A0543}"/>
    <dgm:cxn modelId="{95D41D52-4D2F-427A-88E0-45F72518540D}" type="presOf" srcId="{0F283234-CB5B-487F-AC23-BA2B42D03FA7}" destId="{0A10456F-5EA6-42E2-A5F0-2D98FA99C4DE}" srcOrd="1" destOrd="0" presId="urn:microsoft.com/office/officeart/2005/8/layout/hList7"/>
    <dgm:cxn modelId="{5BC36ADB-0D23-4379-8BBC-22C19226BFD9}" type="presOf" srcId="{94853B75-2051-4A64-A7E9-6B21D0B729D3}" destId="{5893AEEB-AE63-4C01-9390-BD33A03F0D96}" srcOrd="0" destOrd="0" presId="urn:microsoft.com/office/officeart/2005/8/layout/hList7"/>
    <dgm:cxn modelId="{0415C3D6-20E6-4C05-8200-EBCF1D7A1E67}" type="presOf" srcId="{34FDA325-D181-4E08-B154-96F98B6A0543}" destId="{42089953-9904-4F16-9FFA-DF21F34D2058}" srcOrd="0" destOrd="0" presId="urn:microsoft.com/office/officeart/2005/8/layout/hList7"/>
    <dgm:cxn modelId="{67EA53E0-6112-43FB-9514-96E20654D58C}" srcId="{94853B75-2051-4A64-A7E9-6B21D0B729D3}" destId="{0F283234-CB5B-487F-AC23-BA2B42D03FA7}" srcOrd="1" destOrd="0" parTransId="{48230D08-7CDF-4A19-B606-FF790BB3E827}" sibTransId="{FCA473B1-5789-46E3-A7ED-2EDE9EC813D4}"/>
    <dgm:cxn modelId="{127A6B06-AE20-4DC8-85B5-31CD0D7E18F9}" type="presOf" srcId="{5F24DA6B-F414-4C0A-8B8E-6E5E8117D6FE}" destId="{6AFDF625-802A-48F6-8D3D-048CC5DAE700}" srcOrd="1" destOrd="0" presId="urn:microsoft.com/office/officeart/2005/8/layout/hList7"/>
    <dgm:cxn modelId="{7237D1DB-F66C-4056-AF88-AF525AD941B0}" type="presOf" srcId="{0F283234-CB5B-487F-AC23-BA2B42D03FA7}" destId="{3284D35F-0F0E-4AC4-B1F9-45110E78FE0B}" srcOrd="0" destOrd="0" presId="urn:microsoft.com/office/officeart/2005/8/layout/hList7"/>
    <dgm:cxn modelId="{B827DBBB-E69F-4302-B3EE-A5C6E6403DF6}" type="presParOf" srcId="{5893AEEB-AE63-4C01-9390-BD33A03F0D96}" destId="{89DA7644-4FD4-41D2-A822-10F822AB6F43}" srcOrd="0" destOrd="0" presId="urn:microsoft.com/office/officeart/2005/8/layout/hList7"/>
    <dgm:cxn modelId="{3A75A5A2-22C1-42DD-9036-E7C2E6B49365}" type="presParOf" srcId="{5893AEEB-AE63-4C01-9390-BD33A03F0D96}" destId="{D73F7A23-CA72-4CEC-8B22-B27BB4EE38B7}" srcOrd="1" destOrd="0" presId="urn:microsoft.com/office/officeart/2005/8/layout/hList7"/>
    <dgm:cxn modelId="{9432EAC4-33B8-43BA-AC34-549262F4998F}" type="presParOf" srcId="{D73F7A23-CA72-4CEC-8B22-B27BB4EE38B7}" destId="{A20BF658-4504-4B33-84A4-77A9928BBAB2}" srcOrd="0" destOrd="0" presId="urn:microsoft.com/office/officeart/2005/8/layout/hList7"/>
    <dgm:cxn modelId="{E2E35668-DA4A-4A74-A4C1-321C9FCDB7F6}" type="presParOf" srcId="{A20BF658-4504-4B33-84A4-77A9928BBAB2}" destId="{7076F541-8F61-4408-8C1A-659D23FC8767}" srcOrd="0" destOrd="0" presId="urn:microsoft.com/office/officeart/2005/8/layout/hList7"/>
    <dgm:cxn modelId="{ABEE1EFD-3977-48A0-87FC-1D919C3D3FAF}" type="presParOf" srcId="{A20BF658-4504-4B33-84A4-77A9928BBAB2}" destId="{6AFDF625-802A-48F6-8D3D-048CC5DAE700}" srcOrd="1" destOrd="0" presId="urn:microsoft.com/office/officeart/2005/8/layout/hList7"/>
    <dgm:cxn modelId="{F47AAFE2-5063-4602-8724-F5C96842D73D}" type="presParOf" srcId="{A20BF658-4504-4B33-84A4-77A9928BBAB2}" destId="{0884DB8C-DFDB-43D3-82CC-737CAE4477DE}" srcOrd="2" destOrd="0" presId="urn:microsoft.com/office/officeart/2005/8/layout/hList7"/>
    <dgm:cxn modelId="{298B38A7-A2B6-4F88-BD64-C9643B353437}" type="presParOf" srcId="{A20BF658-4504-4B33-84A4-77A9928BBAB2}" destId="{58C75143-E54E-4038-B1F1-8511171C4536}" srcOrd="3" destOrd="0" presId="urn:microsoft.com/office/officeart/2005/8/layout/hList7"/>
    <dgm:cxn modelId="{4B66DF82-236C-46A5-A8E8-381C578B5A92}" type="presParOf" srcId="{D73F7A23-CA72-4CEC-8B22-B27BB4EE38B7}" destId="{42089953-9904-4F16-9FFA-DF21F34D2058}" srcOrd="1" destOrd="0" presId="urn:microsoft.com/office/officeart/2005/8/layout/hList7"/>
    <dgm:cxn modelId="{0094B8B6-0426-432A-8E1A-1C72759CCF46}" type="presParOf" srcId="{D73F7A23-CA72-4CEC-8B22-B27BB4EE38B7}" destId="{6EAF1D01-49F1-466E-B3CD-E343D1491F3D}" srcOrd="2" destOrd="0" presId="urn:microsoft.com/office/officeart/2005/8/layout/hList7"/>
    <dgm:cxn modelId="{BA0FCEF2-DE4B-4058-9D87-4612805048C3}" type="presParOf" srcId="{6EAF1D01-49F1-466E-B3CD-E343D1491F3D}" destId="{3284D35F-0F0E-4AC4-B1F9-45110E78FE0B}" srcOrd="0" destOrd="0" presId="urn:microsoft.com/office/officeart/2005/8/layout/hList7"/>
    <dgm:cxn modelId="{2BE70F80-DE39-498A-95B3-34FF2FF8462D}" type="presParOf" srcId="{6EAF1D01-49F1-466E-B3CD-E343D1491F3D}" destId="{0A10456F-5EA6-42E2-A5F0-2D98FA99C4DE}" srcOrd="1" destOrd="0" presId="urn:microsoft.com/office/officeart/2005/8/layout/hList7"/>
    <dgm:cxn modelId="{B911155A-2020-4ADC-BA1E-D439DA02A55C}" type="presParOf" srcId="{6EAF1D01-49F1-466E-B3CD-E343D1491F3D}" destId="{F70B20F4-F56D-401F-BB8B-1DF3B96ED2B5}" srcOrd="2" destOrd="0" presId="urn:microsoft.com/office/officeart/2005/8/layout/hList7"/>
    <dgm:cxn modelId="{E9C5C81D-260E-4ED5-BC1F-6A28AF0CAED9}" type="presParOf" srcId="{6EAF1D01-49F1-466E-B3CD-E343D1491F3D}" destId="{DCDD6A21-4F5B-482A-8973-AF2C4F301BBD}" srcOrd="3" destOrd="0" presId="urn:microsoft.com/office/officeart/2005/8/layout/hList7"/>
    <dgm:cxn modelId="{B54F73D7-8713-4B2E-9008-7F976F083DD6}" type="presParOf" srcId="{D73F7A23-CA72-4CEC-8B22-B27BB4EE38B7}" destId="{9E637212-17C4-4930-B5DF-9C8AE6C55394}" srcOrd="3" destOrd="0" presId="urn:microsoft.com/office/officeart/2005/8/layout/hList7"/>
    <dgm:cxn modelId="{E690A9FF-3274-43F0-AAF2-32D8AF1B0934}" type="presParOf" srcId="{D73F7A23-CA72-4CEC-8B22-B27BB4EE38B7}" destId="{3F559469-36B9-46DC-9949-9417433D5D3E}" srcOrd="4" destOrd="0" presId="urn:microsoft.com/office/officeart/2005/8/layout/hList7"/>
    <dgm:cxn modelId="{8C452660-221A-44F7-B6FA-633CAED37628}" type="presParOf" srcId="{3F559469-36B9-46DC-9949-9417433D5D3E}" destId="{8BE155D0-7136-46CC-A7E1-4B1AB8333460}" srcOrd="0" destOrd="0" presId="urn:microsoft.com/office/officeart/2005/8/layout/hList7"/>
    <dgm:cxn modelId="{D61AEBED-9972-445C-956E-F2028CFB13B2}" type="presParOf" srcId="{3F559469-36B9-46DC-9949-9417433D5D3E}" destId="{C8BBFFE9-73FD-4191-9C85-D7956BD01106}" srcOrd="1" destOrd="0" presId="urn:microsoft.com/office/officeart/2005/8/layout/hList7"/>
    <dgm:cxn modelId="{B360660D-F56B-421C-95E5-A90E50D1E6CC}" type="presParOf" srcId="{3F559469-36B9-46DC-9949-9417433D5D3E}" destId="{2967D0E4-D481-484A-B708-C7C3983023AD}" srcOrd="2" destOrd="0" presId="urn:microsoft.com/office/officeart/2005/8/layout/hList7"/>
    <dgm:cxn modelId="{5C394E8D-CFBB-4E68-9E61-F420BC120D01}" type="presParOf" srcId="{3F559469-36B9-46DC-9949-9417433D5D3E}" destId="{C3C6A3E9-229C-4DE5-B364-5BAD5A2D99CA}" srcOrd="3" destOrd="0" presId="urn:microsoft.com/office/officeart/2005/8/layout/hList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FE6C1C-4104-4C40-96F4-2DDC5A59947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545DE1-1849-4A52-8862-12FED1919257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Ученици су оценили 100% успешан пројекат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F09F701B-983E-4F71-B873-1BD6D351F69C}" type="parTrans" cxnId="{4A80ACC2-01F5-47E0-A9B8-6EDA25B0DAD0}">
      <dgm:prSet/>
      <dgm:spPr/>
      <dgm:t>
        <a:bodyPr/>
        <a:lstStyle/>
        <a:p>
          <a:endParaRPr lang="en-US"/>
        </a:p>
      </dgm:t>
    </dgm:pt>
    <dgm:pt modelId="{65A3373B-B0F1-4C61-8E18-47F8280A24AF}" type="sibTrans" cxnId="{4A80ACC2-01F5-47E0-A9B8-6EDA25B0DAD0}">
      <dgm:prSet/>
      <dgm:spPr/>
      <dgm:t>
        <a:bodyPr/>
        <a:lstStyle/>
        <a:p>
          <a:endParaRPr lang="en-US"/>
        </a:p>
      </dgm:t>
    </dgm:pt>
    <dgm:pt modelId="{C4B95279-8EB4-42E9-B285-9CD31CDB3362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Ученици су задовољнији и мотивисанији 100% више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9D387436-C7ED-4F59-9EE6-E2AF0F9BA709}" type="parTrans" cxnId="{84BE58F9-4194-46BC-A9E0-56EB3418CF4D}">
      <dgm:prSet/>
      <dgm:spPr/>
      <dgm:t>
        <a:bodyPr/>
        <a:lstStyle/>
        <a:p>
          <a:endParaRPr lang="en-US"/>
        </a:p>
      </dgm:t>
    </dgm:pt>
    <dgm:pt modelId="{6F155325-77C5-44D0-813A-20B21DAF766C}" type="sibTrans" cxnId="{84BE58F9-4194-46BC-A9E0-56EB3418CF4D}">
      <dgm:prSet/>
      <dgm:spPr/>
      <dgm:t>
        <a:bodyPr/>
        <a:lstStyle/>
        <a:p>
          <a:endParaRPr lang="en-US"/>
        </a:p>
      </dgm:t>
    </dgm:pt>
    <dgm:pt modelId="{645F615D-C2D8-448A-B35D-52B05B4E5159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Ученицима је онлајн настава постала још боља 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FC422F12-212A-4629-87B1-0D1FCC704796}" type="parTrans" cxnId="{F7C34548-3570-46D7-BF03-A6246F689FCF}">
      <dgm:prSet/>
      <dgm:spPr/>
      <dgm:t>
        <a:bodyPr/>
        <a:lstStyle/>
        <a:p>
          <a:endParaRPr lang="en-US"/>
        </a:p>
      </dgm:t>
    </dgm:pt>
    <dgm:pt modelId="{04525049-845E-4B18-9A46-CBFDDB7772BF}" type="sibTrans" cxnId="{F7C34548-3570-46D7-BF03-A6246F689FCF}">
      <dgm:prSet/>
      <dgm:spPr/>
      <dgm:t>
        <a:bodyPr/>
        <a:lstStyle/>
        <a:p>
          <a:endParaRPr lang="en-US"/>
        </a:p>
      </dgm:t>
    </dgm:pt>
    <dgm:pt modelId="{C503BDF0-139A-4953-9BFC-A34FFEE7556D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Наставник је оценио пројекат као успешан без пуно потешкоћа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8CF1B4D8-904C-418B-AE40-306C330C7B69}" type="parTrans" cxnId="{227D0AAA-87F1-4940-909F-37819EAC0D3E}">
      <dgm:prSet/>
      <dgm:spPr/>
      <dgm:t>
        <a:bodyPr/>
        <a:lstStyle/>
        <a:p>
          <a:endParaRPr lang="en-US"/>
        </a:p>
      </dgm:t>
    </dgm:pt>
    <dgm:pt modelId="{6CAD90CF-01DA-4BB9-A680-EA896D697609}" type="sibTrans" cxnId="{227D0AAA-87F1-4940-909F-37819EAC0D3E}">
      <dgm:prSet/>
      <dgm:spPr/>
      <dgm:t>
        <a:bodyPr/>
        <a:lstStyle/>
        <a:p>
          <a:endParaRPr lang="en-US"/>
        </a:p>
      </dgm:t>
    </dgm:pt>
    <dgm:pt modelId="{671E78FF-E61D-4A68-B8A6-890AB0AFA57D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Наставник је оценио рад ученика оценом 5 (на скали од 1 до 5)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18EF4624-53DC-494D-98CD-366C4CF4F541}" type="parTrans" cxnId="{9B3CFF16-E96E-4688-87FB-252605AA41FB}">
      <dgm:prSet/>
      <dgm:spPr/>
      <dgm:t>
        <a:bodyPr/>
        <a:lstStyle/>
        <a:p>
          <a:endParaRPr lang="en-US"/>
        </a:p>
      </dgm:t>
    </dgm:pt>
    <dgm:pt modelId="{A4E25F84-8CBA-4B09-B117-760B0FE29E30}" type="sibTrans" cxnId="{9B3CFF16-E96E-4688-87FB-252605AA41FB}">
      <dgm:prSet/>
      <dgm:spPr/>
      <dgm:t>
        <a:bodyPr/>
        <a:lstStyle/>
        <a:p>
          <a:endParaRPr lang="en-US"/>
        </a:p>
      </dgm:t>
    </dgm:pt>
    <dgm:pt modelId="{8F21B91B-DB9B-4B63-949B-590C2629ED01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Подршка је била од школе, колега и родитеља ученика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E9411A6E-0F32-4F42-9F34-E5B98C416C3F}" type="parTrans" cxnId="{8976E15F-6F91-4359-B3FD-3B2FC42637AD}">
      <dgm:prSet/>
      <dgm:spPr/>
      <dgm:t>
        <a:bodyPr/>
        <a:lstStyle/>
        <a:p>
          <a:endParaRPr lang="en-US"/>
        </a:p>
      </dgm:t>
    </dgm:pt>
    <dgm:pt modelId="{A3ED5BEC-83B6-4095-BE2B-E298778140EE}" type="sibTrans" cxnId="{8976E15F-6F91-4359-B3FD-3B2FC42637AD}">
      <dgm:prSet/>
      <dgm:spPr/>
      <dgm:t>
        <a:bodyPr/>
        <a:lstStyle/>
        <a:p>
          <a:endParaRPr lang="en-US"/>
        </a:p>
      </dgm:t>
    </dgm:pt>
    <dgm:pt modelId="{1DF64F96-CC43-4236-9984-43DAE4CC515E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Ученици су потпуно савладали тему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5D763ACD-5389-41AA-A84A-B8BC5F2BBD7B}" type="parTrans" cxnId="{45E037D6-CC41-4BB5-8F31-C35CA3B8DD8B}">
      <dgm:prSet/>
      <dgm:spPr/>
      <dgm:t>
        <a:bodyPr/>
        <a:lstStyle/>
        <a:p>
          <a:endParaRPr lang="en-US"/>
        </a:p>
      </dgm:t>
    </dgm:pt>
    <dgm:pt modelId="{DB2681D2-EA53-4109-9427-BCB3224B1AC1}" type="sibTrans" cxnId="{45E037D6-CC41-4BB5-8F31-C35CA3B8DD8B}">
      <dgm:prSet/>
      <dgm:spPr/>
      <dgm:t>
        <a:bodyPr/>
        <a:lstStyle/>
        <a:p>
          <a:endParaRPr lang="en-US"/>
        </a:p>
      </dgm:t>
    </dgm:pt>
    <dgm:pt modelId="{42312BD5-F775-4BF7-A397-DB1B60FFBDDA}">
      <dgm:prSet phldrT="[Text]" custT="1"/>
      <dgm:spPr/>
      <dgm:t>
        <a:bodyPr/>
        <a:lstStyle/>
        <a:p>
          <a:r>
            <a:rPr lang="sr-Cyrl-RS" sz="1800" b="1" dirty="0" smtClean="0">
              <a:latin typeface="Times New Roman" pitchFamily="18" charset="0"/>
              <a:cs typeface="Times New Roman" pitchFamily="18" charset="0"/>
            </a:rPr>
            <a:t>На тесту знања сви ученици су имали преко 90% тачних одговора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FD16DDFF-91A2-40C0-A4DA-C8DD2BDE7DD9}" type="parTrans" cxnId="{C2EAAD20-E943-4402-884F-7721451149B3}">
      <dgm:prSet/>
      <dgm:spPr/>
      <dgm:t>
        <a:bodyPr/>
        <a:lstStyle/>
        <a:p>
          <a:endParaRPr lang="en-US"/>
        </a:p>
      </dgm:t>
    </dgm:pt>
    <dgm:pt modelId="{E618BE16-8FAD-4FF6-A054-7A8C0C4BFF33}" type="sibTrans" cxnId="{C2EAAD20-E943-4402-884F-7721451149B3}">
      <dgm:prSet/>
      <dgm:spPr/>
      <dgm:t>
        <a:bodyPr/>
        <a:lstStyle/>
        <a:p>
          <a:endParaRPr lang="en-US"/>
        </a:p>
      </dgm:t>
    </dgm:pt>
    <dgm:pt modelId="{7760274D-1CD1-4126-8BC4-E28DB6AA3BF2}" type="pres">
      <dgm:prSet presAssocID="{07FE6C1C-4104-4C40-96F4-2DDC5A5994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38C53D-A37A-4111-BB76-B2851355E8FE}" type="pres">
      <dgm:prSet presAssocID="{D9545DE1-1849-4A52-8862-12FED1919257}" presName="parentLin" presStyleCnt="0"/>
      <dgm:spPr/>
    </dgm:pt>
    <dgm:pt modelId="{ECBE9566-0EC1-458C-8282-2B90F3766CD6}" type="pres">
      <dgm:prSet presAssocID="{D9545DE1-1849-4A52-8862-12FED1919257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5E145320-08EA-49DE-BCD7-DBE4840575C4}" type="pres">
      <dgm:prSet presAssocID="{D9545DE1-1849-4A52-8862-12FED191925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9E6B3-124F-4113-8503-1CCAE5867C45}" type="pres">
      <dgm:prSet presAssocID="{D9545DE1-1849-4A52-8862-12FED1919257}" presName="negativeSpace" presStyleCnt="0"/>
      <dgm:spPr/>
    </dgm:pt>
    <dgm:pt modelId="{A5743974-5ECB-460E-888B-AC7619B0511E}" type="pres">
      <dgm:prSet presAssocID="{D9545DE1-1849-4A52-8862-12FED1919257}" presName="childText" presStyleLbl="conFgAcc1" presStyleIdx="0" presStyleCnt="8">
        <dgm:presLayoutVars>
          <dgm:bulletEnabled val="1"/>
        </dgm:presLayoutVars>
      </dgm:prSet>
      <dgm:spPr/>
    </dgm:pt>
    <dgm:pt modelId="{E92BB05D-3BC4-43A1-A304-EEDA922D39CE}" type="pres">
      <dgm:prSet presAssocID="{65A3373B-B0F1-4C61-8E18-47F8280A24AF}" presName="spaceBetweenRectangles" presStyleCnt="0"/>
      <dgm:spPr/>
    </dgm:pt>
    <dgm:pt modelId="{776C231A-3EDE-4A31-BB92-3F6EDDBA0E45}" type="pres">
      <dgm:prSet presAssocID="{C4B95279-8EB4-42E9-B285-9CD31CDB3362}" presName="parentLin" presStyleCnt="0"/>
      <dgm:spPr/>
    </dgm:pt>
    <dgm:pt modelId="{7338A788-9D16-445E-9448-373EF56C9009}" type="pres">
      <dgm:prSet presAssocID="{C4B95279-8EB4-42E9-B285-9CD31CDB3362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704BD6A5-62DF-4C0D-A543-ED91EAAEB02A}" type="pres">
      <dgm:prSet presAssocID="{C4B95279-8EB4-42E9-B285-9CD31CDB336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84E00-04BC-49A9-BBA4-E7BADDCD01CF}" type="pres">
      <dgm:prSet presAssocID="{C4B95279-8EB4-42E9-B285-9CD31CDB3362}" presName="negativeSpace" presStyleCnt="0"/>
      <dgm:spPr/>
    </dgm:pt>
    <dgm:pt modelId="{8D2843F6-B4AE-40EA-AB0F-309F6B99F48A}" type="pres">
      <dgm:prSet presAssocID="{C4B95279-8EB4-42E9-B285-9CD31CDB3362}" presName="childText" presStyleLbl="conFgAcc1" presStyleIdx="1" presStyleCnt="8">
        <dgm:presLayoutVars>
          <dgm:bulletEnabled val="1"/>
        </dgm:presLayoutVars>
      </dgm:prSet>
      <dgm:spPr/>
    </dgm:pt>
    <dgm:pt modelId="{7457CEB1-3EE8-4523-A506-6FA6942201A7}" type="pres">
      <dgm:prSet presAssocID="{6F155325-77C5-44D0-813A-20B21DAF766C}" presName="spaceBetweenRectangles" presStyleCnt="0"/>
      <dgm:spPr/>
    </dgm:pt>
    <dgm:pt modelId="{1454DBEA-6198-4D3B-B5BF-560181209A72}" type="pres">
      <dgm:prSet presAssocID="{645F615D-C2D8-448A-B35D-52B05B4E5159}" presName="parentLin" presStyleCnt="0"/>
      <dgm:spPr/>
    </dgm:pt>
    <dgm:pt modelId="{2F3D0AC1-E7F5-4DD8-AB9E-56E7C8A12F23}" type="pres">
      <dgm:prSet presAssocID="{645F615D-C2D8-448A-B35D-52B05B4E5159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1528F94E-A84C-4F2F-917D-7053790048EA}" type="pres">
      <dgm:prSet presAssocID="{645F615D-C2D8-448A-B35D-52B05B4E515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281FF-6EBB-42A0-8A6A-3B94623A95AB}" type="pres">
      <dgm:prSet presAssocID="{645F615D-C2D8-448A-B35D-52B05B4E5159}" presName="negativeSpace" presStyleCnt="0"/>
      <dgm:spPr/>
    </dgm:pt>
    <dgm:pt modelId="{2D2F6E7E-00E2-48A7-B8FC-3A4722FD71DB}" type="pres">
      <dgm:prSet presAssocID="{645F615D-C2D8-448A-B35D-52B05B4E5159}" presName="childText" presStyleLbl="conFgAcc1" presStyleIdx="2" presStyleCnt="8">
        <dgm:presLayoutVars>
          <dgm:bulletEnabled val="1"/>
        </dgm:presLayoutVars>
      </dgm:prSet>
      <dgm:spPr/>
    </dgm:pt>
    <dgm:pt modelId="{CC48D166-CCFE-494F-9DD6-F670002FC95F}" type="pres">
      <dgm:prSet presAssocID="{04525049-845E-4B18-9A46-CBFDDB7772BF}" presName="spaceBetweenRectangles" presStyleCnt="0"/>
      <dgm:spPr/>
    </dgm:pt>
    <dgm:pt modelId="{82DE3038-F6E5-49EC-B50B-FE355AE36646}" type="pres">
      <dgm:prSet presAssocID="{C503BDF0-139A-4953-9BFC-A34FFEE7556D}" presName="parentLin" presStyleCnt="0"/>
      <dgm:spPr/>
    </dgm:pt>
    <dgm:pt modelId="{5878BBC2-CD7E-4D7F-A7F1-53B8E100EF07}" type="pres">
      <dgm:prSet presAssocID="{C503BDF0-139A-4953-9BFC-A34FFEE7556D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EA552CD9-201C-4FEC-9728-8B857588CF2E}" type="pres">
      <dgm:prSet presAssocID="{C503BDF0-139A-4953-9BFC-A34FFEE7556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7F859-A673-4924-B896-D03AB0A7622B}" type="pres">
      <dgm:prSet presAssocID="{C503BDF0-139A-4953-9BFC-A34FFEE7556D}" presName="negativeSpace" presStyleCnt="0"/>
      <dgm:spPr/>
    </dgm:pt>
    <dgm:pt modelId="{29C7602C-9B0D-4C90-9961-E71EC433F1E8}" type="pres">
      <dgm:prSet presAssocID="{C503BDF0-139A-4953-9BFC-A34FFEE7556D}" presName="childText" presStyleLbl="conFgAcc1" presStyleIdx="3" presStyleCnt="8">
        <dgm:presLayoutVars>
          <dgm:bulletEnabled val="1"/>
        </dgm:presLayoutVars>
      </dgm:prSet>
      <dgm:spPr/>
    </dgm:pt>
    <dgm:pt modelId="{FE40DCF1-E7CC-421A-9227-33ED4FB5845E}" type="pres">
      <dgm:prSet presAssocID="{6CAD90CF-01DA-4BB9-A680-EA896D697609}" presName="spaceBetweenRectangles" presStyleCnt="0"/>
      <dgm:spPr/>
    </dgm:pt>
    <dgm:pt modelId="{7B2826AA-C840-467F-B550-3048E0D0E83C}" type="pres">
      <dgm:prSet presAssocID="{671E78FF-E61D-4A68-B8A6-890AB0AFA57D}" presName="parentLin" presStyleCnt="0"/>
      <dgm:spPr/>
    </dgm:pt>
    <dgm:pt modelId="{E900F0AB-4714-4FC5-93E7-CB596F00AC7D}" type="pres">
      <dgm:prSet presAssocID="{671E78FF-E61D-4A68-B8A6-890AB0AFA57D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38FC1731-E6C4-402C-BCC7-FDC85BF52B2F}" type="pres">
      <dgm:prSet presAssocID="{671E78FF-E61D-4A68-B8A6-890AB0AFA57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B4E7F-1E61-4B3E-BA57-C6A1E7215567}" type="pres">
      <dgm:prSet presAssocID="{671E78FF-E61D-4A68-B8A6-890AB0AFA57D}" presName="negativeSpace" presStyleCnt="0"/>
      <dgm:spPr/>
    </dgm:pt>
    <dgm:pt modelId="{5C58234F-F9ED-4AA1-8618-80562CC38EDB}" type="pres">
      <dgm:prSet presAssocID="{671E78FF-E61D-4A68-B8A6-890AB0AFA57D}" presName="childText" presStyleLbl="conFgAcc1" presStyleIdx="4" presStyleCnt="8">
        <dgm:presLayoutVars>
          <dgm:bulletEnabled val="1"/>
        </dgm:presLayoutVars>
      </dgm:prSet>
      <dgm:spPr/>
    </dgm:pt>
    <dgm:pt modelId="{5087C3EF-4F47-4683-82C6-BE1CB7FC1E29}" type="pres">
      <dgm:prSet presAssocID="{A4E25F84-8CBA-4B09-B117-760B0FE29E30}" presName="spaceBetweenRectangles" presStyleCnt="0"/>
      <dgm:spPr/>
    </dgm:pt>
    <dgm:pt modelId="{2FF47255-9CE0-4251-84BC-F129E26EF357}" type="pres">
      <dgm:prSet presAssocID="{8F21B91B-DB9B-4B63-949B-590C2629ED01}" presName="parentLin" presStyleCnt="0"/>
      <dgm:spPr/>
    </dgm:pt>
    <dgm:pt modelId="{75CF877F-88C5-44BE-BC3A-67B351BE195E}" type="pres">
      <dgm:prSet presAssocID="{8F21B91B-DB9B-4B63-949B-590C2629ED01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DA06B298-4549-49E3-A1FA-DA0F6AFBB821}" type="pres">
      <dgm:prSet presAssocID="{8F21B91B-DB9B-4B63-949B-590C2629ED0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2C8F2-FD85-496F-990F-AF0B8397935B}" type="pres">
      <dgm:prSet presAssocID="{8F21B91B-DB9B-4B63-949B-590C2629ED01}" presName="negativeSpace" presStyleCnt="0"/>
      <dgm:spPr/>
    </dgm:pt>
    <dgm:pt modelId="{0E40B8E5-C710-4105-9073-0A2628A75FC6}" type="pres">
      <dgm:prSet presAssocID="{8F21B91B-DB9B-4B63-949B-590C2629ED01}" presName="childText" presStyleLbl="conFgAcc1" presStyleIdx="5" presStyleCnt="8">
        <dgm:presLayoutVars>
          <dgm:bulletEnabled val="1"/>
        </dgm:presLayoutVars>
      </dgm:prSet>
      <dgm:spPr/>
    </dgm:pt>
    <dgm:pt modelId="{887C3219-9161-4A27-9B19-364A6A105A94}" type="pres">
      <dgm:prSet presAssocID="{A3ED5BEC-83B6-4095-BE2B-E298778140EE}" presName="spaceBetweenRectangles" presStyleCnt="0"/>
      <dgm:spPr/>
    </dgm:pt>
    <dgm:pt modelId="{D73D1F0E-1A1F-40D0-A101-4CF0E8FBCE46}" type="pres">
      <dgm:prSet presAssocID="{1DF64F96-CC43-4236-9984-43DAE4CC515E}" presName="parentLin" presStyleCnt="0"/>
      <dgm:spPr/>
    </dgm:pt>
    <dgm:pt modelId="{A9236C85-BBB5-4E9D-9995-1FE5A0A5F812}" type="pres">
      <dgm:prSet presAssocID="{1DF64F96-CC43-4236-9984-43DAE4CC515E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FF36544C-D67A-432E-A6D2-73E8B6388703}" type="pres">
      <dgm:prSet presAssocID="{1DF64F96-CC43-4236-9984-43DAE4CC515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17252-50BC-4005-931D-9C218DB47B1D}" type="pres">
      <dgm:prSet presAssocID="{1DF64F96-CC43-4236-9984-43DAE4CC515E}" presName="negativeSpace" presStyleCnt="0"/>
      <dgm:spPr/>
    </dgm:pt>
    <dgm:pt modelId="{D4DB3011-28A3-425D-B6FD-918ABF052784}" type="pres">
      <dgm:prSet presAssocID="{1DF64F96-CC43-4236-9984-43DAE4CC515E}" presName="childText" presStyleLbl="conFgAcc1" presStyleIdx="6" presStyleCnt="8">
        <dgm:presLayoutVars>
          <dgm:bulletEnabled val="1"/>
        </dgm:presLayoutVars>
      </dgm:prSet>
      <dgm:spPr/>
    </dgm:pt>
    <dgm:pt modelId="{D7E9A4EF-3D27-40EF-99AB-7E95BCE9C34A}" type="pres">
      <dgm:prSet presAssocID="{DB2681D2-EA53-4109-9427-BCB3224B1AC1}" presName="spaceBetweenRectangles" presStyleCnt="0"/>
      <dgm:spPr/>
    </dgm:pt>
    <dgm:pt modelId="{76F18AEC-3484-413F-BCB7-1AA4550D1581}" type="pres">
      <dgm:prSet presAssocID="{42312BD5-F775-4BF7-A397-DB1B60FFBDDA}" presName="parentLin" presStyleCnt="0"/>
      <dgm:spPr/>
    </dgm:pt>
    <dgm:pt modelId="{BF358AC0-5D38-4900-9FF3-FAC328233CCB}" type="pres">
      <dgm:prSet presAssocID="{42312BD5-F775-4BF7-A397-DB1B60FFBDDA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6F79BC37-6933-41B9-B847-241A625580CC}" type="pres">
      <dgm:prSet presAssocID="{42312BD5-F775-4BF7-A397-DB1B60FFBDD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41311-9CFD-449C-8633-0D5EA5435084}" type="pres">
      <dgm:prSet presAssocID="{42312BD5-F775-4BF7-A397-DB1B60FFBDDA}" presName="negativeSpace" presStyleCnt="0"/>
      <dgm:spPr/>
    </dgm:pt>
    <dgm:pt modelId="{081558F0-1F09-46FC-A540-3DDBC441799E}" type="pres">
      <dgm:prSet presAssocID="{42312BD5-F775-4BF7-A397-DB1B60FFBDDA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C8FACED-5006-439E-A60B-4D2EDD675905}" type="presOf" srcId="{671E78FF-E61D-4A68-B8A6-890AB0AFA57D}" destId="{38FC1731-E6C4-402C-BCC7-FDC85BF52B2F}" srcOrd="1" destOrd="0" presId="urn:microsoft.com/office/officeart/2005/8/layout/list1"/>
    <dgm:cxn modelId="{C8D55E78-0DAE-4039-A224-71E19292B1CA}" type="presOf" srcId="{1DF64F96-CC43-4236-9984-43DAE4CC515E}" destId="{FF36544C-D67A-432E-A6D2-73E8B6388703}" srcOrd="1" destOrd="0" presId="urn:microsoft.com/office/officeart/2005/8/layout/list1"/>
    <dgm:cxn modelId="{15EDA5F3-03CC-40BA-A20D-133178CE8DF9}" type="presOf" srcId="{D9545DE1-1849-4A52-8862-12FED1919257}" destId="{5E145320-08EA-49DE-BCD7-DBE4840575C4}" srcOrd="1" destOrd="0" presId="urn:microsoft.com/office/officeart/2005/8/layout/list1"/>
    <dgm:cxn modelId="{636CA4D2-C17E-48E1-9270-F95F75CB0C2D}" type="presOf" srcId="{C503BDF0-139A-4953-9BFC-A34FFEE7556D}" destId="{EA552CD9-201C-4FEC-9728-8B857588CF2E}" srcOrd="1" destOrd="0" presId="urn:microsoft.com/office/officeart/2005/8/layout/list1"/>
    <dgm:cxn modelId="{64BAF40E-7386-4D75-B7B0-84E77188D4EB}" type="presOf" srcId="{8F21B91B-DB9B-4B63-949B-590C2629ED01}" destId="{DA06B298-4549-49E3-A1FA-DA0F6AFBB821}" srcOrd="1" destOrd="0" presId="urn:microsoft.com/office/officeart/2005/8/layout/list1"/>
    <dgm:cxn modelId="{84BE58F9-4194-46BC-A9E0-56EB3418CF4D}" srcId="{07FE6C1C-4104-4C40-96F4-2DDC5A599471}" destId="{C4B95279-8EB4-42E9-B285-9CD31CDB3362}" srcOrd="1" destOrd="0" parTransId="{9D387436-C7ED-4F59-9EE6-E2AF0F9BA709}" sibTransId="{6F155325-77C5-44D0-813A-20B21DAF766C}"/>
    <dgm:cxn modelId="{2B086900-C6D6-454A-ACDA-D6EB85BEF1AE}" type="presOf" srcId="{42312BD5-F775-4BF7-A397-DB1B60FFBDDA}" destId="{BF358AC0-5D38-4900-9FF3-FAC328233CCB}" srcOrd="0" destOrd="0" presId="urn:microsoft.com/office/officeart/2005/8/layout/list1"/>
    <dgm:cxn modelId="{46569C5B-39A6-4C2D-8921-C30A4C1FB038}" type="presOf" srcId="{D9545DE1-1849-4A52-8862-12FED1919257}" destId="{ECBE9566-0EC1-458C-8282-2B90F3766CD6}" srcOrd="0" destOrd="0" presId="urn:microsoft.com/office/officeart/2005/8/layout/list1"/>
    <dgm:cxn modelId="{8976E15F-6F91-4359-B3FD-3B2FC42637AD}" srcId="{07FE6C1C-4104-4C40-96F4-2DDC5A599471}" destId="{8F21B91B-DB9B-4B63-949B-590C2629ED01}" srcOrd="5" destOrd="0" parTransId="{E9411A6E-0F32-4F42-9F34-E5B98C416C3F}" sibTransId="{A3ED5BEC-83B6-4095-BE2B-E298778140EE}"/>
    <dgm:cxn modelId="{45E037D6-CC41-4BB5-8F31-C35CA3B8DD8B}" srcId="{07FE6C1C-4104-4C40-96F4-2DDC5A599471}" destId="{1DF64F96-CC43-4236-9984-43DAE4CC515E}" srcOrd="6" destOrd="0" parTransId="{5D763ACD-5389-41AA-A84A-B8BC5F2BBD7B}" sibTransId="{DB2681D2-EA53-4109-9427-BCB3224B1AC1}"/>
    <dgm:cxn modelId="{9B3CFF16-E96E-4688-87FB-252605AA41FB}" srcId="{07FE6C1C-4104-4C40-96F4-2DDC5A599471}" destId="{671E78FF-E61D-4A68-B8A6-890AB0AFA57D}" srcOrd="4" destOrd="0" parTransId="{18EF4624-53DC-494D-98CD-366C4CF4F541}" sibTransId="{A4E25F84-8CBA-4B09-B117-760B0FE29E30}"/>
    <dgm:cxn modelId="{C08AD0DB-0D81-46E9-AD6D-95BE07F0E7C2}" type="presOf" srcId="{07FE6C1C-4104-4C40-96F4-2DDC5A599471}" destId="{7760274D-1CD1-4126-8BC4-E28DB6AA3BF2}" srcOrd="0" destOrd="0" presId="urn:microsoft.com/office/officeart/2005/8/layout/list1"/>
    <dgm:cxn modelId="{96BE003C-1F24-434F-9B5C-F45A21888C5B}" type="presOf" srcId="{C4B95279-8EB4-42E9-B285-9CD31CDB3362}" destId="{704BD6A5-62DF-4C0D-A543-ED91EAAEB02A}" srcOrd="1" destOrd="0" presId="urn:microsoft.com/office/officeart/2005/8/layout/list1"/>
    <dgm:cxn modelId="{A6AB7740-10F5-4EBD-959B-0B6B690AD4E8}" type="presOf" srcId="{8F21B91B-DB9B-4B63-949B-590C2629ED01}" destId="{75CF877F-88C5-44BE-BC3A-67B351BE195E}" srcOrd="0" destOrd="0" presId="urn:microsoft.com/office/officeart/2005/8/layout/list1"/>
    <dgm:cxn modelId="{7AD34EAA-B5C3-44DB-A6CA-3BB47E38CA38}" type="presOf" srcId="{C503BDF0-139A-4953-9BFC-A34FFEE7556D}" destId="{5878BBC2-CD7E-4D7F-A7F1-53B8E100EF07}" srcOrd="0" destOrd="0" presId="urn:microsoft.com/office/officeart/2005/8/layout/list1"/>
    <dgm:cxn modelId="{74DBBAD5-645B-43A7-BA7A-223E8231493D}" type="presOf" srcId="{645F615D-C2D8-448A-B35D-52B05B4E5159}" destId="{1528F94E-A84C-4F2F-917D-7053790048EA}" srcOrd="1" destOrd="0" presId="urn:microsoft.com/office/officeart/2005/8/layout/list1"/>
    <dgm:cxn modelId="{4A80ACC2-01F5-47E0-A9B8-6EDA25B0DAD0}" srcId="{07FE6C1C-4104-4C40-96F4-2DDC5A599471}" destId="{D9545DE1-1849-4A52-8862-12FED1919257}" srcOrd="0" destOrd="0" parTransId="{F09F701B-983E-4F71-B873-1BD6D351F69C}" sibTransId="{65A3373B-B0F1-4C61-8E18-47F8280A24AF}"/>
    <dgm:cxn modelId="{6214647F-E493-4D46-AAA9-80654C33B31D}" type="presOf" srcId="{1DF64F96-CC43-4236-9984-43DAE4CC515E}" destId="{A9236C85-BBB5-4E9D-9995-1FE5A0A5F812}" srcOrd="0" destOrd="0" presId="urn:microsoft.com/office/officeart/2005/8/layout/list1"/>
    <dgm:cxn modelId="{227D0AAA-87F1-4940-909F-37819EAC0D3E}" srcId="{07FE6C1C-4104-4C40-96F4-2DDC5A599471}" destId="{C503BDF0-139A-4953-9BFC-A34FFEE7556D}" srcOrd="3" destOrd="0" parTransId="{8CF1B4D8-904C-418B-AE40-306C330C7B69}" sibTransId="{6CAD90CF-01DA-4BB9-A680-EA896D697609}"/>
    <dgm:cxn modelId="{04434CEF-0D71-4EB8-AF22-25923F395599}" type="presOf" srcId="{C4B95279-8EB4-42E9-B285-9CD31CDB3362}" destId="{7338A788-9D16-445E-9448-373EF56C9009}" srcOrd="0" destOrd="0" presId="urn:microsoft.com/office/officeart/2005/8/layout/list1"/>
    <dgm:cxn modelId="{A01E488A-74A9-4D03-9C3E-10BD2F44BBA3}" type="presOf" srcId="{671E78FF-E61D-4A68-B8A6-890AB0AFA57D}" destId="{E900F0AB-4714-4FC5-93E7-CB596F00AC7D}" srcOrd="0" destOrd="0" presId="urn:microsoft.com/office/officeart/2005/8/layout/list1"/>
    <dgm:cxn modelId="{F7C34548-3570-46D7-BF03-A6246F689FCF}" srcId="{07FE6C1C-4104-4C40-96F4-2DDC5A599471}" destId="{645F615D-C2D8-448A-B35D-52B05B4E5159}" srcOrd="2" destOrd="0" parTransId="{FC422F12-212A-4629-87B1-0D1FCC704796}" sibTransId="{04525049-845E-4B18-9A46-CBFDDB7772BF}"/>
    <dgm:cxn modelId="{EE503095-C5C3-495E-9FD4-4895758CFE9B}" type="presOf" srcId="{42312BD5-F775-4BF7-A397-DB1B60FFBDDA}" destId="{6F79BC37-6933-41B9-B847-241A625580CC}" srcOrd="1" destOrd="0" presId="urn:microsoft.com/office/officeart/2005/8/layout/list1"/>
    <dgm:cxn modelId="{7E97A43A-89CA-40BE-93DA-23DA68C21300}" type="presOf" srcId="{645F615D-C2D8-448A-B35D-52B05B4E5159}" destId="{2F3D0AC1-E7F5-4DD8-AB9E-56E7C8A12F23}" srcOrd="0" destOrd="0" presId="urn:microsoft.com/office/officeart/2005/8/layout/list1"/>
    <dgm:cxn modelId="{C2EAAD20-E943-4402-884F-7721451149B3}" srcId="{07FE6C1C-4104-4C40-96F4-2DDC5A599471}" destId="{42312BD5-F775-4BF7-A397-DB1B60FFBDDA}" srcOrd="7" destOrd="0" parTransId="{FD16DDFF-91A2-40C0-A4DA-C8DD2BDE7DD9}" sibTransId="{E618BE16-8FAD-4FF6-A054-7A8C0C4BFF33}"/>
    <dgm:cxn modelId="{91639140-A5D7-4BF7-B780-865E7C216370}" type="presParOf" srcId="{7760274D-1CD1-4126-8BC4-E28DB6AA3BF2}" destId="{7A38C53D-A37A-4111-BB76-B2851355E8FE}" srcOrd="0" destOrd="0" presId="urn:microsoft.com/office/officeart/2005/8/layout/list1"/>
    <dgm:cxn modelId="{D1ADDF70-1E00-4620-994C-697B0A8C2536}" type="presParOf" srcId="{7A38C53D-A37A-4111-BB76-B2851355E8FE}" destId="{ECBE9566-0EC1-458C-8282-2B90F3766CD6}" srcOrd="0" destOrd="0" presId="urn:microsoft.com/office/officeart/2005/8/layout/list1"/>
    <dgm:cxn modelId="{15F51168-5B8F-4619-9F31-9DBF921FF55F}" type="presParOf" srcId="{7A38C53D-A37A-4111-BB76-B2851355E8FE}" destId="{5E145320-08EA-49DE-BCD7-DBE4840575C4}" srcOrd="1" destOrd="0" presId="urn:microsoft.com/office/officeart/2005/8/layout/list1"/>
    <dgm:cxn modelId="{A0835B5A-18E9-4F3D-B1EB-10105FF38426}" type="presParOf" srcId="{7760274D-1CD1-4126-8BC4-E28DB6AA3BF2}" destId="{E0A9E6B3-124F-4113-8503-1CCAE5867C45}" srcOrd="1" destOrd="0" presId="urn:microsoft.com/office/officeart/2005/8/layout/list1"/>
    <dgm:cxn modelId="{11D6B9CE-7852-4D43-9035-0B45195173E9}" type="presParOf" srcId="{7760274D-1CD1-4126-8BC4-E28DB6AA3BF2}" destId="{A5743974-5ECB-460E-888B-AC7619B0511E}" srcOrd="2" destOrd="0" presId="urn:microsoft.com/office/officeart/2005/8/layout/list1"/>
    <dgm:cxn modelId="{915B842F-C907-47BB-BF6E-9E3FBE3FE236}" type="presParOf" srcId="{7760274D-1CD1-4126-8BC4-E28DB6AA3BF2}" destId="{E92BB05D-3BC4-43A1-A304-EEDA922D39CE}" srcOrd="3" destOrd="0" presId="urn:microsoft.com/office/officeart/2005/8/layout/list1"/>
    <dgm:cxn modelId="{776E2006-1E00-4831-ACB0-8F8F1EBD279F}" type="presParOf" srcId="{7760274D-1CD1-4126-8BC4-E28DB6AA3BF2}" destId="{776C231A-3EDE-4A31-BB92-3F6EDDBA0E45}" srcOrd="4" destOrd="0" presId="urn:microsoft.com/office/officeart/2005/8/layout/list1"/>
    <dgm:cxn modelId="{B3726186-02DA-4F0B-90D0-CCCCDD16809C}" type="presParOf" srcId="{776C231A-3EDE-4A31-BB92-3F6EDDBA0E45}" destId="{7338A788-9D16-445E-9448-373EF56C9009}" srcOrd="0" destOrd="0" presId="urn:microsoft.com/office/officeart/2005/8/layout/list1"/>
    <dgm:cxn modelId="{07413FB1-694C-4BE4-8366-DD125DE3C5D0}" type="presParOf" srcId="{776C231A-3EDE-4A31-BB92-3F6EDDBA0E45}" destId="{704BD6A5-62DF-4C0D-A543-ED91EAAEB02A}" srcOrd="1" destOrd="0" presId="urn:microsoft.com/office/officeart/2005/8/layout/list1"/>
    <dgm:cxn modelId="{237EE281-6E45-49B7-9D61-0C4ECA64A1E3}" type="presParOf" srcId="{7760274D-1CD1-4126-8BC4-E28DB6AA3BF2}" destId="{47184E00-04BC-49A9-BBA4-E7BADDCD01CF}" srcOrd="5" destOrd="0" presId="urn:microsoft.com/office/officeart/2005/8/layout/list1"/>
    <dgm:cxn modelId="{308495A9-996C-454A-AE4F-50927F0557CC}" type="presParOf" srcId="{7760274D-1CD1-4126-8BC4-E28DB6AA3BF2}" destId="{8D2843F6-B4AE-40EA-AB0F-309F6B99F48A}" srcOrd="6" destOrd="0" presId="urn:microsoft.com/office/officeart/2005/8/layout/list1"/>
    <dgm:cxn modelId="{788A6359-ADE4-458B-BEC7-2582BC59C20A}" type="presParOf" srcId="{7760274D-1CD1-4126-8BC4-E28DB6AA3BF2}" destId="{7457CEB1-3EE8-4523-A506-6FA6942201A7}" srcOrd="7" destOrd="0" presId="urn:microsoft.com/office/officeart/2005/8/layout/list1"/>
    <dgm:cxn modelId="{A1E36B83-1434-4438-BCFF-4C7704726298}" type="presParOf" srcId="{7760274D-1CD1-4126-8BC4-E28DB6AA3BF2}" destId="{1454DBEA-6198-4D3B-B5BF-560181209A72}" srcOrd="8" destOrd="0" presId="urn:microsoft.com/office/officeart/2005/8/layout/list1"/>
    <dgm:cxn modelId="{0EF2D5D5-2698-4FDD-B1E6-2DC8B2ECC35D}" type="presParOf" srcId="{1454DBEA-6198-4D3B-B5BF-560181209A72}" destId="{2F3D0AC1-E7F5-4DD8-AB9E-56E7C8A12F23}" srcOrd="0" destOrd="0" presId="urn:microsoft.com/office/officeart/2005/8/layout/list1"/>
    <dgm:cxn modelId="{451717CE-4816-4697-8904-101C326EEB84}" type="presParOf" srcId="{1454DBEA-6198-4D3B-B5BF-560181209A72}" destId="{1528F94E-A84C-4F2F-917D-7053790048EA}" srcOrd="1" destOrd="0" presId="urn:microsoft.com/office/officeart/2005/8/layout/list1"/>
    <dgm:cxn modelId="{8046B9D0-54C8-4050-9F21-B3C657AA4902}" type="presParOf" srcId="{7760274D-1CD1-4126-8BC4-E28DB6AA3BF2}" destId="{080281FF-6EBB-42A0-8A6A-3B94623A95AB}" srcOrd="9" destOrd="0" presId="urn:microsoft.com/office/officeart/2005/8/layout/list1"/>
    <dgm:cxn modelId="{0ECBCD51-778C-459A-B0CE-92260AF75D96}" type="presParOf" srcId="{7760274D-1CD1-4126-8BC4-E28DB6AA3BF2}" destId="{2D2F6E7E-00E2-48A7-B8FC-3A4722FD71DB}" srcOrd="10" destOrd="0" presId="urn:microsoft.com/office/officeart/2005/8/layout/list1"/>
    <dgm:cxn modelId="{515686EC-D878-49A7-9A89-3316FB4EF002}" type="presParOf" srcId="{7760274D-1CD1-4126-8BC4-E28DB6AA3BF2}" destId="{CC48D166-CCFE-494F-9DD6-F670002FC95F}" srcOrd="11" destOrd="0" presId="urn:microsoft.com/office/officeart/2005/8/layout/list1"/>
    <dgm:cxn modelId="{B2A1B39E-E541-4D23-9A54-24E186EABEF6}" type="presParOf" srcId="{7760274D-1CD1-4126-8BC4-E28DB6AA3BF2}" destId="{82DE3038-F6E5-49EC-B50B-FE355AE36646}" srcOrd="12" destOrd="0" presId="urn:microsoft.com/office/officeart/2005/8/layout/list1"/>
    <dgm:cxn modelId="{6417DD3A-8CE3-47D3-BB59-7266E218D3EC}" type="presParOf" srcId="{82DE3038-F6E5-49EC-B50B-FE355AE36646}" destId="{5878BBC2-CD7E-4D7F-A7F1-53B8E100EF07}" srcOrd="0" destOrd="0" presId="urn:microsoft.com/office/officeart/2005/8/layout/list1"/>
    <dgm:cxn modelId="{959BDCFF-2DA8-42CA-9673-EB75810AF6E7}" type="presParOf" srcId="{82DE3038-F6E5-49EC-B50B-FE355AE36646}" destId="{EA552CD9-201C-4FEC-9728-8B857588CF2E}" srcOrd="1" destOrd="0" presId="urn:microsoft.com/office/officeart/2005/8/layout/list1"/>
    <dgm:cxn modelId="{3181AEAE-8D34-4310-B5E1-B1FE3BFC1995}" type="presParOf" srcId="{7760274D-1CD1-4126-8BC4-E28DB6AA3BF2}" destId="{5FE7F859-A673-4924-B896-D03AB0A7622B}" srcOrd="13" destOrd="0" presId="urn:microsoft.com/office/officeart/2005/8/layout/list1"/>
    <dgm:cxn modelId="{32974A0B-947C-44E7-B803-478815DCED6E}" type="presParOf" srcId="{7760274D-1CD1-4126-8BC4-E28DB6AA3BF2}" destId="{29C7602C-9B0D-4C90-9961-E71EC433F1E8}" srcOrd="14" destOrd="0" presId="urn:microsoft.com/office/officeart/2005/8/layout/list1"/>
    <dgm:cxn modelId="{E99E1BD5-85F8-4EC7-9213-2305F277B4C6}" type="presParOf" srcId="{7760274D-1CD1-4126-8BC4-E28DB6AA3BF2}" destId="{FE40DCF1-E7CC-421A-9227-33ED4FB5845E}" srcOrd="15" destOrd="0" presId="urn:microsoft.com/office/officeart/2005/8/layout/list1"/>
    <dgm:cxn modelId="{3DCE463A-19E4-48D6-A1F5-5C3252125ED1}" type="presParOf" srcId="{7760274D-1CD1-4126-8BC4-E28DB6AA3BF2}" destId="{7B2826AA-C840-467F-B550-3048E0D0E83C}" srcOrd="16" destOrd="0" presId="urn:microsoft.com/office/officeart/2005/8/layout/list1"/>
    <dgm:cxn modelId="{D0D0490A-18C4-45CE-8980-BE7C93AF35A6}" type="presParOf" srcId="{7B2826AA-C840-467F-B550-3048E0D0E83C}" destId="{E900F0AB-4714-4FC5-93E7-CB596F00AC7D}" srcOrd="0" destOrd="0" presId="urn:microsoft.com/office/officeart/2005/8/layout/list1"/>
    <dgm:cxn modelId="{8F3FBAED-8899-4CE9-9DCF-EFA5846B0151}" type="presParOf" srcId="{7B2826AA-C840-467F-B550-3048E0D0E83C}" destId="{38FC1731-E6C4-402C-BCC7-FDC85BF52B2F}" srcOrd="1" destOrd="0" presId="urn:microsoft.com/office/officeart/2005/8/layout/list1"/>
    <dgm:cxn modelId="{00FE3779-E32D-4F65-812A-F0AD3C5FF58C}" type="presParOf" srcId="{7760274D-1CD1-4126-8BC4-E28DB6AA3BF2}" destId="{F84B4E7F-1E61-4B3E-BA57-C6A1E7215567}" srcOrd="17" destOrd="0" presId="urn:microsoft.com/office/officeart/2005/8/layout/list1"/>
    <dgm:cxn modelId="{A3858FA6-3A34-46FF-8FD3-49559B1C94A6}" type="presParOf" srcId="{7760274D-1CD1-4126-8BC4-E28DB6AA3BF2}" destId="{5C58234F-F9ED-4AA1-8618-80562CC38EDB}" srcOrd="18" destOrd="0" presId="urn:microsoft.com/office/officeart/2005/8/layout/list1"/>
    <dgm:cxn modelId="{4FF2E5CF-968D-42C5-822A-2ED233B6D935}" type="presParOf" srcId="{7760274D-1CD1-4126-8BC4-E28DB6AA3BF2}" destId="{5087C3EF-4F47-4683-82C6-BE1CB7FC1E29}" srcOrd="19" destOrd="0" presId="urn:microsoft.com/office/officeart/2005/8/layout/list1"/>
    <dgm:cxn modelId="{AB656354-7898-4F7E-901B-986678231C24}" type="presParOf" srcId="{7760274D-1CD1-4126-8BC4-E28DB6AA3BF2}" destId="{2FF47255-9CE0-4251-84BC-F129E26EF357}" srcOrd="20" destOrd="0" presId="urn:microsoft.com/office/officeart/2005/8/layout/list1"/>
    <dgm:cxn modelId="{038007F7-3A9E-4C0D-AA80-1B80840B7D2D}" type="presParOf" srcId="{2FF47255-9CE0-4251-84BC-F129E26EF357}" destId="{75CF877F-88C5-44BE-BC3A-67B351BE195E}" srcOrd="0" destOrd="0" presId="urn:microsoft.com/office/officeart/2005/8/layout/list1"/>
    <dgm:cxn modelId="{E194D3CD-1808-432C-B4E4-B2FB3D508A41}" type="presParOf" srcId="{2FF47255-9CE0-4251-84BC-F129E26EF357}" destId="{DA06B298-4549-49E3-A1FA-DA0F6AFBB821}" srcOrd="1" destOrd="0" presId="urn:microsoft.com/office/officeart/2005/8/layout/list1"/>
    <dgm:cxn modelId="{D912CC34-C0AF-4C72-80AC-59B1ED2E56A6}" type="presParOf" srcId="{7760274D-1CD1-4126-8BC4-E28DB6AA3BF2}" destId="{7992C8F2-FD85-496F-990F-AF0B8397935B}" srcOrd="21" destOrd="0" presId="urn:microsoft.com/office/officeart/2005/8/layout/list1"/>
    <dgm:cxn modelId="{D75C54E7-CCA9-4334-9920-54E794A78B42}" type="presParOf" srcId="{7760274D-1CD1-4126-8BC4-E28DB6AA3BF2}" destId="{0E40B8E5-C710-4105-9073-0A2628A75FC6}" srcOrd="22" destOrd="0" presId="urn:microsoft.com/office/officeart/2005/8/layout/list1"/>
    <dgm:cxn modelId="{813075E5-2C41-4E9A-A896-996859AAA9D5}" type="presParOf" srcId="{7760274D-1CD1-4126-8BC4-E28DB6AA3BF2}" destId="{887C3219-9161-4A27-9B19-364A6A105A94}" srcOrd="23" destOrd="0" presId="urn:microsoft.com/office/officeart/2005/8/layout/list1"/>
    <dgm:cxn modelId="{6D3D6C51-D1C6-4296-A8ED-CD5CF47DE81D}" type="presParOf" srcId="{7760274D-1CD1-4126-8BC4-E28DB6AA3BF2}" destId="{D73D1F0E-1A1F-40D0-A101-4CF0E8FBCE46}" srcOrd="24" destOrd="0" presId="urn:microsoft.com/office/officeart/2005/8/layout/list1"/>
    <dgm:cxn modelId="{6FFD0157-F205-44BA-971C-7AB4829A8177}" type="presParOf" srcId="{D73D1F0E-1A1F-40D0-A101-4CF0E8FBCE46}" destId="{A9236C85-BBB5-4E9D-9995-1FE5A0A5F812}" srcOrd="0" destOrd="0" presId="urn:microsoft.com/office/officeart/2005/8/layout/list1"/>
    <dgm:cxn modelId="{E0C2BD0B-8F34-4105-A1CB-7C95B45E94E4}" type="presParOf" srcId="{D73D1F0E-1A1F-40D0-A101-4CF0E8FBCE46}" destId="{FF36544C-D67A-432E-A6D2-73E8B6388703}" srcOrd="1" destOrd="0" presId="urn:microsoft.com/office/officeart/2005/8/layout/list1"/>
    <dgm:cxn modelId="{8C1E9890-3DD7-473C-9690-B55C503424CC}" type="presParOf" srcId="{7760274D-1CD1-4126-8BC4-E28DB6AA3BF2}" destId="{D1C17252-50BC-4005-931D-9C218DB47B1D}" srcOrd="25" destOrd="0" presId="urn:microsoft.com/office/officeart/2005/8/layout/list1"/>
    <dgm:cxn modelId="{D7DF22A8-96B1-42A7-A110-38F69ECC75B4}" type="presParOf" srcId="{7760274D-1CD1-4126-8BC4-E28DB6AA3BF2}" destId="{D4DB3011-28A3-425D-B6FD-918ABF052784}" srcOrd="26" destOrd="0" presId="urn:microsoft.com/office/officeart/2005/8/layout/list1"/>
    <dgm:cxn modelId="{16D98419-CE1B-4AB7-B4A5-B69410A4B09D}" type="presParOf" srcId="{7760274D-1CD1-4126-8BC4-E28DB6AA3BF2}" destId="{D7E9A4EF-3D27-40EF-99AB-7E95BCE9C34A}" srcOrd="27" destOrd="0" presId="urn:microsoft.com/office/officeart/2005/8/layout/list1"/>
    <dgm:cxn modelId="{B155E286-ADB6-4676-87A1-756FA7F2DD2F}" type="presParOf" srcId="{7760274D-1CD1-4126-8BC4-E28DB6AA3BF2}" destId="{76F18AEC-3484-413F-BCB7-1AA4550D1581}" srcOrd="28" destOrd="0" presId="urn:microsoft.com/office/officeart/2005/8/layout/list1"/>
    <dgm:cxn modelId="{D79D6E99-639E-475A-915E-AB1683C3C352}" type="presParOf" srcId="{76F18AEC-3484-413F-BCB7-1AA4550D1581}" destId="{BF358AC0-5D38-4900-9FF3-FAC328233CCB}" srcOrd="0" destOrd="0" presId="urn:microsoft.com/office/officeart/2005/8/layout/list1"/>
    <dgm:cxn modelId="{1DCDFBE3-1D10-4C2B-8F30-05C043495A7A}" type="presParOf" srcId="{76F18AEC-3484-413F-BCB7-1AA4550D1581}" destId="{6F79BC37-6933-41B9-B847-241A625580CC}" srcOrd="1" destOrd="0" presId="urn:microsoft.com/office/officeart/2005/8/layout/list1"/>
    <dgm:cxn modelId="{D63E435D-7201-442F-B4C4-1710F127250C}" type="presParOf" srcId="{7760274D-1CD1-4126-8BC4-E28DB6AA3BF2}" destId="{90E41311-9CFD-449C-8633-0D5EA5435084}" srcOrd="29" destOrd="0" presId="urn:microsoft.com/office/officeart/2005/8/layout/list1"/>
    <dgm:cxn modelId="{52903889-A09B-49FA-8750-4F7A329CA447}" type="presParOf" srcId="{7760274D-1CD1-4126-8BC4-E28DB6AA3BF2}" destId="{081558F0-1F09-46FC-A540-3DDBC441799E}" srcOrd="3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80D6D-F4EF-4F61-8121-9D9B337F64B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C8FA-69A3-4F4B-A88B-37148538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ukolicd@gmail.com" TargetMode="External"/><Relationship Id="rId4" Type="http://schemas.openxmlformats.org/officeDocument/2006/relationships/hyperlink" Target="http://es.edu.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ukolicd.wixsite.com/ugostitelj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es.edu.rs/elektronska-ucionica/" TargetMode="External"/><Relationship Id="rId2" Type="http://schemas.openxmlformats.org/officeDocument/2006/relationships/hyperlink" Target="http://es.edu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11062683489" TargetMode="External"/><Relationship Id="rId5" Type="http://schemas.openxmlformats.org/officeDocument/2006/relationships/hyperlink" Target="https://www.facebook.com/devetimajekonomskaskolasremskamitrovica/" TargetMode="External"/><Relationship Id="rId10" Type="http://schemas.openxmlformats.org/officeDocument/2006/relationships/hyperlink" Target="https://vukolicd.wixsite.com/ugostitelj/blank-crrk" TargetMode="External"/><Relationship Id="rId4" Type="http://schemas.openxmlformats.org/officeDocument/2006/relationships/hyperlink" Target="https://www.youtube.com/watch?v=AqR6QXP7ot4&amp;fbclid=IwAR2SBuxmUJgAfNTiIp6EOvCTO7N_GvYIjiqm9NPPd9yL7T-5dN45nEawT1Y" TargetMode="External"/><Relationship Id="rId9" Type="http://schemas.openxmlformats.org/officeDocument/2006/relationships/hyperlink" Target="https://www.facebook.com/100011062683489/videos/1121934474851965/?id=1000110626834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orisnik\Desktop\Фото за НК\Chef clipart\3eaceac60343f08a98563a308ff6ac7b-menu-design-with-illustrated-ch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67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5200"/>
            <a:ext cx="762000" cy="762000"/>
          </a:xfrm>
          <a:prstGeom prst="rect">
            <a:avLst/>
          </a:prstGeom>
          <a:noFill/>
        </p:spPr>
      </p:pic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4038600" cy="554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Економска школа ,,9.мај’’ Сремска Митровица</a:t>
            </a:r>
            <a:endParaRPr lang="sr-Cyrl-R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400" b="1" dirty="0" smtClean="0">
                <a:latin typeface="Times New Roman" pitchFamily="18" charset="0"/>
                <a:cs typeface="Times New Roman" pitchFamily="18" charset="0"/>
              </a:rPr>
              <a:t>НАЗИВ ПРОЈЕКА</a:t>
            </a:r>
          </a:p>
          <a:p>
            <a:endParaRPr lang="sr-Cyrl-R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6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Καλησπερα</a:t>
            </a:r>
            <a:endParaRPr lang="sr-Cyrl-R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Грчка је много више од гироса</a:t>
            </a:r>
          </a:p>
          <a:p>
            <a:pPr algn="ctr"/>
            <a:endParaRPr lang="sr-Cyrl-R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Ментор</a:t>
            </a: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Драган Вуколић </a:t>
            </a:r>
            <a:r>
              <a:rPr lang="sr-Cyrl-RS" sz="1200" i="1" dirty="0" smtClean="0">
                <a:latin typeface="Times New Roman" pitchFamily="18" charset="0"/>
                <a:cs typeface="Times New Roman" pitchFamily="18" charset="0"/>
              </a:rPr>
              <a:t>мастер гастрономије</a:t>
            </a:r>
            <a:endParaRPr lang="en-US" sz="1600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АНАЛИЗА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Fejsbuk graf pretraga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22860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9.maj sremska mitrovica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76800"/>
            <a:ext cx="1600200" cy="1600200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5334000" y="1807785"/>
            <a:ext cx="3810000" cy="27642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Καλησπερα</a:t>
            </a:r>
            <a:endParaRPr lang="sr-Cyrl-R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Грчка је много више од гироса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Fejsbuk graf pretraga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52800" y="5486400"/>
            <a:ext cx="3352800" cy="11616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Хвала на пажњи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Линкови до објављених садржаја и материјала (клик):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2"/>
          </p:cNvPr>
          <p:cNvSpPr txBox="1"/>
          <p:nvPr/>
        </p:nvSpPr>
        <p:spPr>
          <a:xfrm>
            <a:off x="76200" y="528935"/>
            <a:ext cx="5486400" cy="461665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Економска школа ,,9.мај’’ – сајт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4"/>
          </p:cNvPr>
          <p:cNvSpPr txBox="1"/>
          <p:nvPr/>
        </p:nvSpPr>
        <p:spPr>
          <a:xfrm>
            <a:off x="76200" y="2357735"/>
            <a:ext cx="5486400" cy="461665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снимак резултата рада ученика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5"/>
          </p:cNvPr>
          <p:cNvSpPr txBox="1"/>
          <p:nvPr/>
        </p:nvSpPr>
        <p:spPr>
          <a:xfrm>
            <a:off x="76200" y="2967335"/>
            <a:ext cx="5486400" cy="461665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промоција пројекта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6"/>
          </p:cNvPr>
          <p:cNvSpPr txBox="1"/>
          <p:nvPr/>
        </p:nvSpPr>
        <p:spPr>
          <a:xfrm>
            <a:off x="76200" y="3576935"/>
            <a:ext cx="5486400" cy="461665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ментора пројекта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7"/>
          </p:cNvPr>
          <p:cNvSpPr txBox="1"/>
          <p:nvPr/>
        </p:nvSpPr>
        <p:spPr>
          <a:xfrm>
            <a:off x="76200" y="1748135"/>
            <a:ext cx="5486400" cy="461665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PPT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Грчка кухиња 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(под темом: куварство)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8"/>
          </p:cNvPr>
          <p:cNvSpPr txBox="1"/>
          <p:nvPr/>
        </p:nvSpPr>
        <p:spPr>
          <a:xfrm>
            <a:off x="76200" y="4186535"/>
            <a:ext cx="5486400" cy="461665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Лични сајт ментора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/>
          </p:cNvPr>
          <p:cNvSpPr txBox="1"/>
          <p:nvPr/>
        </p:nvSpPr>
        <p:spPr>
          <a:xfrm>
            <a:off x="76200" y="1138535"/>
            <a:ext cx="5486400" cy="461665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Најава пројекта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0"/>
          </p:cNvPr>
          <p:cNvSpPr txBox="1"/>
          <p:nvPr/>
        </p:nvSpPr>
        <p:spPr>
          <a:xfrm>
            <a:off x="76200" y="4796135"/>
            <a:ext cx="5486400" cy="461665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Цео снимак часа презентације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0"/>
            <a:ext cx="1295400" cy="1295400"/>
          </a:xfrm>
          <a:prstGeom prst="rect">
            <a:avLst/>
          </a:prstGeom>
          <a:noFill/>
        </p:spPr>
      </p:pic>
      <p:graphicFrame>
        <p:nvGraphicFramePr>
          <p:cNvPr id="12" name="Diagram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Korisnik\Desktop\PNG\589 (4).png"/>
          <p:cNvPicPr>
            <a:picLocks noChangeAspect="1" noChangeArrowheads="1"/>
          </p:cNvPicPr>
          <p:nvPr/>
        </p:nvPicPr>
        <p:blipFill>
          <a:blip r:embed="rId7" cstate="print"/>
          <a:srcRect l="18930" t="46642" r="61052" b="2770"/>
          <a:stretch>
            <a:fillRect/>
          </a:stretch>
        </p:blipFill>
        <p:spPr bwMode="auto">
          <a:xfrm>
            <a:off x="4038600" y="3352800"/>
            <a:ext cx="990600" cy="25241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АКТИВНОСТИ И ЗАДАЦИ УЧЕНИКА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3810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3" name="Picture 1" descr="C:\Users\Korisnik\Desktop\PNG\cvy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48768"/>
            <a:ext cx="4722812" cy="43092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АКТИВНОСТИ И ЗАДАЦИ НАСТАВНИКА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3810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69" name="Picture 1" descr="C:\Users\Korisnik\Desktop\PNG\hiclipart.com (9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5412" y="2056978"/>
            <a:ext cx="3194788" cy="48010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ПОЈЕДИНИ ЗАДАЦИ И АКТИВНОСТИ УЧЕНИКА ТОКОМ ПРОЈЕКТА</a:t>
            </a:r>
          </a:p>
        </p:txBody>
      </p:sp>
      <p:pic>
        <p:nvPicPr>
          <p:cNvPr id="6145" name="Picture 1" descr="C:\Users\Korisnik\Desktop\hiclipart.co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2948496"/>
            <a:ext cx="3276599" cy="3909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96535177_1130190087359737_201465819377854054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276600"/>
            <a:ext cx="5274717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УЧЕСНИЦИ У ПРОЈЕКТУ И ЧАСУ ПРОМОЦИЈЕ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457200"/>
          <a:ext cx="9144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52400" y="3429000"/>
          <a:ext cx="3429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33800" y="60960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Промоција резултата (апликација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ZOOM)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R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Пројекат је реализован помоћу: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ašto je ZOOM aplikacija drugačija? | Merak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685800"/>
            <a:ext cx="2709333" cy="1524000"/>
          </a:xfrm>
          <a:prstGeom prst="rect">
            <a:avLst/>
          </a:prstGeom>
          <a:noFill/>
        </p:spPr>
      </p:pic>
      <p:sp>
        <p:nvSpPr>
          <p:cNvPr id="2052" name="AutoShape 4" descr="Fejsbuk graf pretraga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Pasos a seguir para desactivar la sincronización de contactos en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85800"/>
            <a:ext cx="2703118" cy="1524000"/>
          </a:xfrm>
          <a:prstGeom prst="rect">
            <a:avLst/>
          </a:prstGeom>
          <a:noFill/>
        </p:spPr>
      </p:pic>
      <p:pic>
        <p:nvPicPr>
          <p:cNvPr id="2056" name="Picture 8" descr="Viber ili Vajber? Kako god, nikada nećete morati da ga plać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667000" cy="1499611"/>
          </a:xfrm>
          <a:prstGeom prst="rect">
            <a:avLst/>
          </a:prstGeom>
          <a:noFill/>
        </p:spPr>
      </p:pic>
      <p:pic>
        <p:nvPicPr>
          <p:cNvPr id="2058" name="Picture 10" descr="Упутство за коришћење Гугл учионице (Google Classroom) – Tehnička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0"/>
            <a:ext cx="2743200" cy="1447800"/>
          </a:xfrm>
          <a:prstGeom prst="rect">
            <a:avLst/>
          </a:prstGeom>
          <a:noFill/>
        </p:spPr>
      </p:pic>
      <p:pic>
        <p:nvPicPr>
          <p:cNvPr id="2060" name="Picture 12" descr="Novi izgled Gmail-a | Fakulte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286000"/>
            <a:ext cx="3200400" cy="1420403"/>
          </a:xfrm>
          <a:prstGeom prst="rect">
            <a:avLst/>
          </a:prstGeom>
          <a:noFill/>
        </p:spPr>
      </p:pic>
      <p:pic>
        <p:nvPicPr>
          <p:cNvPr id="2062" name="Picture 14" descr="HP Pavilion 15-da0076nm (4UA66EA) laptop 15.6&amp;quot; HD - ComTrade"/>
          <p:cNvPicPr>
            <a:picLocks noChangeAspect="1" noChangeArrowheads="1"/>
          </p:cNvPicPr>
          <p:nvPr/>
        </p:nvPicPr>
        <p:blipFill>
          <a:blip r:embed="rId8"/>
          <a:srcRect l="12407" t="16129" r="13151" b="19355"/>
          <a:stretch>
            <a:fillRect/>
          </a:stretch>
        </p:blipFill>
        <p:spPr bwMode="auto">
          <a:xfrm>
            <a:off x="4267200" y="3276600"/>
            <a:ext cx="2286000" cy="1524000"/>
          </a:xfrm>
          <a:prstGeom prst="rect">
            <a:avLst/>
          </a:prstGeom>
          <a:noFill/>
        </p:spPr>
      </p:pic>
      <p:pic>
        <p:nvPicPr>
          <p:cNvPr id="2064" name="Picture 16" descr="Buy SIM Free Huawei Y6 32GB Mobile Phone - Blue | SIM free ..."/>
          <p:cNvPicPr>
            <a:picLocks noChangeAspect="1" noChangeArrowheads="1"/>
          </p:cNvPicPr>
          <p:nvPr/>
        </p:nvPicPr>
        <p:blipFill>
          <a:blip r:embed="rId9"/>
          <a:srcRect l="35200" r="36000"/>
          <a:stretch>
            <a:fillRect/>
          </a:stretch>
        </p:blipFill>
        <p:spPr bwMode="auto">
          <a:xfrm>
            <a:off x="8153400" y="3810000"/>
            <a:ext cx="935182" cy="1905001"/>
          </a:xfrm>
          <a:prstGeom prst="rect">
            <a:avLst/>
          </a:prstGeom>
          <a:noFill/>
        </p:spPr>
      </p:pic>
      <p:pic>
        <p:nvPicPr>
          <p:cNvPr id="2066" name="Picture 18" descr="Meal Planning 101: 18 Ingredients for a Simple Week of Meals - SPUD.c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4709160"/>
            <a:ext cx="3581400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8" name="Picture 20" descr="Nameštaj po meri za celu kuću na Medaku - Crvena Jabuk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962400"/>
            <a:ext cx="4343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0" name="AutoShape 22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5" name="Picture 27" descr="C:\Users\Korisnik\Desktop\google-upitnik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2286000"/>
            <a:ext cx="2590800" cy="1489710"/>
          </a:xfrm>
          <a:prstGeom prst="rect">
            <a:avLst/>
          </a:prstGeom>
          <a:noFill/>
        </p:spPr>
      </p:pic>
      <p:pic>
        <p:nvPicPr>
          <p:cNvPr id="4098" name="Picture 2" descr="Jutjub će se uskoro naplaćivati video sadržaje"/>
          <p:cNvPicPr>
            <a:picLocks noChangeAspect="1" noChangeArrowheads="1"/>
          </p:cNvPicPr>
          <p:nvPr/>
        </p:nvPicPr>
        <p:blipFill>
          <a:blip r:embed="rId13" cstate="print"/>
          <a:srcRect l="4348" t="25000" r="4348" b="25000"/>
          <a:stretch>
            <a:fillRect/>
          </a:stretch>
        </p:blipFill>
        <p:spPr bwMode="auto">
          <a:xfrm>
            <a:off x="6553200" y="3962400"/>
            <a:ext cx="1600200" cy="6185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sr-Cyrl-R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РЕЗУЛТАТИ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Fejsbuk graf pretraga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C:\Users\Korisnik\Desktop\ПРОЈЕКАТ Грчка кухиња\95665330_234933271065533_511408365459891814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280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Korisnik\Desktop\ПРОЈЕКАТ Грчка кухиња\96287402_261868831605722_537807213582037811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Korisnik\Desktop\ПРОЈЕКАТ Грчка кухиња\97167158_233541021310846_782249748751974400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0"/>
            <a:ext cx="1602185" cy="291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Korisnik\Desktop\ПРОЈЕКАТ Грчка кухиња\97031417_281798856318076_6907234248730607616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5945" y="457200"/>
            <a:ext cx="157805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C:\Users\Korisnik\Desktop\ПРОЈЕКАТ Грчка кухиња\viber_image_2020-05-12_12-04-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0"/>
            <a:ext cx="2093912" cy="279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C:\Users\Korisnik\Desktop\ПРОЈЕКАТ Грчка кухиња\viber_image_2020-05-12_21-18-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0"/>
            <a:ext cx="20002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C:\Users\Korisnik\Desktop\Средња школа\2у радови\IMG-a8246d0fc65af91436de9a51592efeb2-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2743200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 descr="C:\Users\Korisnik\Desktop\ПРОЈЕКАТ Грчка кухиња\viber_image_2020-05-12_18-05-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2743200"/>
            <a:ext cx="154305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C:\Users\Korisnik\Desktop\96536333_3869198013121703_4941341006256668672_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27432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C:\Users\Korisnik\Desktop\ПРОЈЕКАТ Грчка кухиња\32132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48056"/>
            <a:ext cx="3048000" cy="160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C:\Users\Korisnik\Desktop\ПРОЈЕКАТ Грчка кухиња\Пројекат-последњи задатак (10.05.2020. 16_05_12)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50292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1" name="Picture 13" descr="C:\Users\Korisnik\Desktop\ПРОЈЕКАТ Грчка кухиња\viber_image_2020-05-12_12-04-37.jpg"/>
          <p:cNvPicPr>
            <a:picLocks noChangeAspect="1" noChangeArrowheads="1"/>
          </p:cNvPicPr>
          <p:nvPr/>
        </p:nvPicPr>
        <p:blipFill>
          <a:blip r:embed="rId14" cstate="print"/>
          <a:srcRect l="18573" t="8255" r="10232" b="13328"/>
          <a:stretch>
            <a:fillRect/>
          </a:stretch>
        </p:blipFill>
        <p:spPr bwMode="auto">
          <a:xfrm>
            <a:off x="7391400" y="4191000"/>
            <a:ext cx="1752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C:\Users\Korisnik\Desktop\ПРОЈЕКАТ Грчка кухиња\96707316_610243732902602_5143604373573599232_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62601" y="5410200"/>
            <a:ext cx="1930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Greece plans to open for tourists in July - Greek City 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07"/>
            <a:ext cx="9144000" cy="67954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762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agreb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Image result for 9.maj sremska mitrovic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R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РЕЗУЛТАТИ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Fejsbuk graf pretraga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google upitnici Archives - Panta Web Dizajn |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C:\Users\Korisnik\Desktop\ПРОЈЕКАТ Грчка кухиња\96682939_912328445945347_544636937861647564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940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Korisnik\Desktop\ПРОЈЕКАТ Грчка кухиња\96692290_933686327061096_8428559029873147904_n.jpg"/>
          <p:cNvPicPr>
            <a:picLocks noChangeAspect="1" noChangeArrowheads="1"/>
          </p:cNvPicPr>
          <p:nvPr/>
        </p:nvPicPr>
        <p:blipFill>
          <a:blip r:embed="rId5"/>
          <a:srcRect b="20379"/>
          <a:stretch>
            <a:fillRect/>
          </a:stretch>
        </p:blipFill>
        <p:spPr bwMode="auto">
          <a:xfrm>
            <a:off x="0" y="-11918"/>
            <a:ext cx="2667000" cy="283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Users\Korisnik\Desktop\ПРОЈЕКАТ Грчка кухиња\96853259_3668461703225634_4291382445711818752_n.png"/>
          <p:cNvPicPr>
            <a:picLocks noChangeAspect="1" noChangeArrowheads="1"/>
          </p:cNvPicPr>
          <p:nvPr/>
        </p:nvPicPr>
        <p:blipFill>
          <a:blip r:embed="rId6"/>
          <a:srcRect t="28750" b="28750"/>
          <a:stretch>
            <a:fillRect/>
          </a:stretch>
        </p:blipFill>
        <p:spPr bwMode="auto">
          <a:xfrm>
            <a:off x="2971800" y="2438400"/>
            <a:ext cx="3276600" cy="247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C:\Users\Korisnik\Desktop\ПРОЈЕКАТ Грчка кухиња\viber_image_2020-05-12_21-17-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0"/>
            <a:ext cx="23622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3" name="Picture 9" descr="C:\Users\Korisnik\Desktop\ПРОЈЕКАТ Грчка кухиња\96510918_252542665991442_218155261708206080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95300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C:\Users\Korisnik\Desktop\ПРОЈЕКАТ Грчка кухиња\96889348_253434479103861_208285521351278592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1883" y="3733800"/>
            <a:ext cx="2542117" cy="190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5" name="Picture 11" descr="C:\Users\Korisnik\Desktop\ПРОЈЕКАТ Грчка кухиња\96707311_231495354799294_5977435668085735424_n.jpg"/>
          <p:cNvPicPr>
            <a:picLocks noChangeAspect="1" noChangeArrowheads="1"/>
          </p:cNvPicPr>
          <p:nvPr/>
        </p:nvPicPr>
        <p:blipFill>
          <a:blip r:embed="rId10"/>
          <a:srcRect l="8100" t="7446" r="4713" b="7724"/>
          <a:stretch>
            <a:fillRect/>
          </a:stretch>
        </p:blipFill>
        <p:spPr bwMode="auto">
          <a:xfrm>
            <a:off x="3581400" y="457200"/>
            <a:ext cx="2819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557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Windows User</cp:lastModifiedBy>
  <cp:revision>436</cp:revision>
  <dcterms:created xsi:type="dcterms:W3CDTF">2006-08-16T00:00:00Z</dcterms:created>
  <dcterms:modified xsi:type="dcterms:W3CDTF">2020-05-13T21:20:23Z</dcterms:modified>
  <cp:contentStatus/>
</cp:coreProperties>
</file>